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4F823-8653-4C74-9A48-E3ED76EB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40968-D90F-4E1E-B5E6-E67931287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DA965-3438-45E6-953B-E9BA6BD7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951AA-BE62-4C33-8630-D5B9661E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5E79B-C384-4AD2-A73F-B87D8517B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4BB8E-5F45-4C09-8A41-A81FD36F6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BAD706-8156-437A-8F25-058C9FEBB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1869C-3A6C-454C-84B2-362F4F6C7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DA5D9-0FA2-4D9C-8CF9-9225C554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A1A0A-9ACC-4777-8AEC-EE60B1DD1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FD399-D515-4DFF-838D-C03EF946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040420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课标普通高中地理内容标准解读\n## 1.新课标普通高中地理内容标准概述\n### 1.1新课标地理内容标准的背景和意义\n### 1.2新课标地理内容标准的主要变化\n### 1.3新课标地理内容标准的实施策略\n## 2.地理学科核心素养的培养要求\n### 2.1地理学科核心素养的内涵与构成\n### 2.2地理学科核心素养的培养目标\n### 2.3地理学科核心素养的培养方法\n## 3.新课标地理内容标准的结构体系\n### 3.1新课标地理内容标准的主题与模块\n### 3.2新课标地理内容标准的层次与关系\n### 3.3新课标地理内容标准的评价与反馈\n## 4.新课标地理内容标准的实施建议\n### 4.1地理课程设计与教学方法改进\n### 4.2地理教师专业发展与发展策略\n### 4.3地理教育资源配置与政策支持\n## 5.新课标地理内容标准的案例分析\n### 5.1新课标地理内容标准在课堂教学中的应用\n### 5.2新课标地理内容标准在教材编写中的应用\n### 5.3新课标地理内容标准在教育评价中的应用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新课标普通高中地理内容标准解读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新课标普通高中地理内容标准概述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落实立德树人根本任务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提高地理教育质量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培养地理学科核心素养</a:t>
                </a:r>
                <a:endParaRPr/>
              </a:p>
            </p:txBody>
          </p: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适应教育改革的需要</a:t>
                </a:r>
                <a:endParaRPr/>
              </a:p>
            </p:txBody>
          </p:sp>
        </p:grpSp>
        <p:grpSp>
          <p:nvGrpSpPr>
            <p:cNvPr id="17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促进区域协调发展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</p:txBody>
          </p:sp>
          <p:sp>
            <p:nvSpPr>
              <p:cNvPr id="17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服务国家战略的需求</a:t>
                </a:r>
                <a:endParaRPr/>
              </a:p>
            </p:txBody>
          </p:sp>
          <p:sp>
            <p:nvSpPr>
              <p:cNvPr id="18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培养地理学科兴趣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提高地理实践能力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增强地理创新思维</a:t>
                </a:r>
                <a:endParaRPr/>
              </a:p>
            </p:txBody>
          </p:sp>
          <p:sp>
            <p:nvSpPr>
              <p:cNvPr id="18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促进学生全面发展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新课标地理内容标准的背景和意义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突出主题模块化的设计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强化地理学科核心素养的培养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增加地理实践与探究的要求</a:t>
                </a:r>
                <a:endParaRPr/>
              </a:p>
            </p:txBody>
          </p: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内容结构的变化</a:t>
                </a:r>
                <a:endParaRPr/>
              </a:p>
            </p:txBody>
          </p:sp>
        </p:grpSp>
        <p:grpSp>
          <p:nvGrpSpPr>
            <p:cNvPr id="19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倡导以学生为中心的教学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强调地理教学方法的创新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注重地理教育评价的多元化</a:t>
                </a:r>
                <a:endParaRPr/>
              </a:p>
            </p:txBody>
          </p:sp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教学方式的变化</a:t>
                </a:r>
                <a:endParaRPr/>
              </a:p>
            </p:txBody>
          </p:sp>
        </p:grpSp>
        <p:grpSp>
          <p:nvGrpSpPr>
            <p:cNvPr id="19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教材内容更加贴近学生生活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教材形式更加多样化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教材设计更加注重培养学生的地理学科核心素养</a:t>
                </a:r>
                <a:endParaRPr/>
              </a:p>
            </p:txBody>
          </p:sp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教材编写的变化</a:t>
                </a:r>
                <a:endParaRPr/>
              </a:p>
            </p:txBody>
          </p:sp>
        </p:grpSp>
      </p:grpSp>
      <p:pic>
        <p:nvPicPr>
          <p:cNvPr id="19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新课标地理内容标准的主要变化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课程设计的策略</a:t>
                </a:r>
                <a:endParaRPr/>
              </a:p>
            </p:txBody>
          </p:sp>
          <p:sp>
            <p:nvSpPr>
              <p:cNvPr id="2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突出地理学科特点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关注学生地理兴趣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注重地理实践与探究</a:t>
                </a:r>
                <a:endParaRPr/>
              </a:p>
            </p:txBody>
          </p:sp>
        </p:grpSp>
        <p:grpSp>
          <p:nvGrpSpPr>
            <p:cNvPr id="2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教学方法的策略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引入先进的地理教育理念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创新地理教学方法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提高地理教学效果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教育评价的策略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建立多元化的地理评价体系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注重学生地理学科核心素养的评价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促进学生全面发展</a:t>
                </a:r>
                <a:endParaRPr/>
              </a:p>
            </p:txBody>
          </p:sp>
        </p:grpSp>
      </p:grpSp>
      <p:pic>
        <p:nvPicPr>
          <p:cNvPr id="2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新课标地理内容标准的实施策略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地理学科核心素养的培养要求</a:t>
            </a:r>
            <a:endParaRPr/>
          </a:p>
        </p:txBody>
      </p:sp>
      <p:sp>
        <p:nvSpPr>
          <p:cNvPr id="2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地理学科核心素养是学生在地理学习过程中形成的地理知识、地理技能、地理情感、地理态度和价值观的综合体现。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地理学科核心素养是学生终身发展和适应社会的重要能力。</a:t>
                </a:r>
                <a:endParaRPr/>
              </a:p>
            </p:txBody>
          </p:sp>
          <p:sp>
            <p:nvSpPr>
              <p:cNvPr id="22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内涵</a:t>
                </a:r>
                <a:endParaRPr/>
              </a:p>
            </p:txBody>
          </p:sp>
          <p:sp>
            <p:nvSpPr>
              <p:cNvPr id="22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地理知识：地理基本概念、原理、规律等。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地理技能：地理观测、实验、调查等技能。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地理情感：对地理学科的兴趣、态度和价值观。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地理态度：地理学科学习的动机、兴趣和自信心。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地理价值观：地理学科对于个人、社会和环境的重要性。</a:t>
                </a:r>
                <a:endParaRPr/>
              </a:p>
            </p:txBody>
          </p:sp>
          <p:sp>
            <p:nvSpPr>
              <p:cNvPr id="23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构成</a:t>
                </a:r>
                <a:endParaRPr/>
              </a:p>
            </p:txBody>
          </p:sp>
          <p:sp>
            <p:nvSpPr>
              <p:cNvPr id="23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地理学科核心素养的内涵与构成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学生能够掌握地理基本概念、原理和规律。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学生能够了解地理学科的前沿动态和发展趋势。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技能目标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学生能够运用地理观测、实验、调查等技能解决实际问题。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学生能够提高地理实践与探究的能力。</a:t>
                </a:r>
                <a:endParaRPr/>
              </a:p>
            </p:txBody>
          </p:sp>
          <p:pic>
            <p:nvPicPr>
              <p:cNvPr id="2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情感目标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学生能够培养对地理学科的兴趣和热情。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学生能够形成正确的地理态度和价值观。</a:t>
                </a:r>
                <a:endParaRPr/>
              </a:p>
            </p:txBody>
          </p:sp>
          <p:pic>
            <p:nvPicPr>
              <p:cNvPr id="2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地理学科核心素养的培养目标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地理学科核心素养的培养方法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引入先进的地理教育理念，如学生中心、探究式教学等。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创新地理教学方法，如地理实验、地理调查等。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开展地理观测、实验、调查等实践活动。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加强地理实践与探究的教学。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建立多元化的地理评价体系，关注学生地理学科核心素养的评价。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促进学生全面发展，提高地理教育质量。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新课标地理内容标准的结构体系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自然地理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人文地理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地理信息技术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自然地理模块：包括地球、大气、水、土壤、生物等。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人文地理模块：包括人口、城市、产业、交通、文化等。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地理信息技术模块：包括地理信息系统、遥感、全球定位系统等。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新课标地理内容标准的主题与模块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https://d.book118.com/495104042042011114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新课标普通高中地理内容标准解读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2024-09-21T05:22:44.791</cp:lastPrinted>
  <dcterms:created xsi:type="dcterms:W3CDTF">2024-09-20T21:22:44Z</dcterms:created>
  <dcterms:modified xsi:type="dcterms:W3CDTF">2024-09-20T21:22:46Z</dcterms:modified>
</cp:coreProperties>
</file>