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F4868-ACBB-437E-B328-850EDE947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692D9-E5C9-4E86-8A4E-A386AFECD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B75FCA-4E02-472B-977A-9DA1F802A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4512C9-B809-47DD-965D-DB742D1208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05E423-DEDA-4E09-A9DA-F0E429646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BA4726-8495-45BB-8E59-D6F42345B6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AEA29F-B952-41D8-A9FF-D88CEC720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8C15D3-FCAE-4234-ABB0-32559C6D3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370B3-6BC6-43EB-A3ED-D45F2F80F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A7C2B-DA5F-4836-8264-596CD58B9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9F928-FDB2-4C4C-8995-F7B9E3BE1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510422422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9900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产后出血的评估及处理</a:t>
            </a:r>
            <a:r>
              <a:rPr lang="en-US" altLang="zh-CN" sz="5175" b="1" err="1" smtClean="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5175" b="1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 err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产后出血的定义与原因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产后出血的并发症及处理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产后出血的定义与原因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产后出血的评估主要依据称重法、容积法或目测法，准确测量失血量对于评估病情和指导治疗至关重要。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产后出血是指胎儿娩出后24小时内失血量超过500ml，剖宫产时超过1000ml，是分娩期严重并发症，居我国产妇死亡原因首位。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凝血功能障碍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产妇本身存在凝血功能障碍或血小板减少等血液系统疾病，影响凝血功能，导致产后出血。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子宫收缩乏力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是产后出血最常见的原因，由于产程延长、子宫过度膨胀、产妇精神过度紧张或使用了镇静剂等因素，导致子宫收缩乏力，引起产后出血。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胎盘滞留、胎盘植入或部分胎盘残留，影响子宫收缩，导致产后出血。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软产道损伤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产道撕裂伤或会阴伤口延伸，均可导致产后出血。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称重法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容积法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面积法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休克指数法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出血量的评估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通过测量分娩前后纱布和产单的重量，计算失血量。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使用专用的量杯或烧杯测量阴道出血量。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根据纱布或产单上的血迹面积计算失血量。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根据心率与收缩压的比值评估失血量。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630" r="1963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生命体征的评估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观察血压是否正常，判断是否有低血压或休克。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监测心率是否正常，判断是否有心动过速或心动过缓。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观察呼吸频率和深度，判断是否有呼吸困难。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评估产妇的意识状态，判断是否有昏迷或意识障碍。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血压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心率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意识状态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检测血红蛋白水平，了解贫血程度。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血红蛋白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检测红细胞计数，了解贫血程度。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红细胞计数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检测凝血功能指标，了解凝血障碍情况。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检测电解质和酸碱平衡指标，了解内环境状况。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电解质和酸碱平衡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实验室检查的评估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立即让产妇平卧，头部稍低，避免头颈部过度扭曲。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保持平卧位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确保产妇呼吸道通畅，及时清除口鼻分泌物和呕吐物。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给予产妇吸氧，以改善缺氧状态。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吸氧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密切监测产妇的血压、心率、呼吸、脉搏等生命体征，以及尿量、神志等变化。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监测生命体征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https://d.book118.com/495104224221011114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2024-09-21T18:54:36.435</cp:lastPrinted>
  <dcterms:created xsi:type="dcterms:W3CDTF">2024-09-21T10:54:36Z</dcterms:created>
  <dcterms:modified xsi:type="dcterms:W3CDTF">2024-09-21T10:54:38Z</dcterms:modified>
</cp:coreProperties>
</file>