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18C7F4-B9DC-4B51-B2DF-67A6F7E07C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1A52D2-E434-4EA0-9AEE-56001800FF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4F92E2-F4EA-47F8-BCD7-B69696C4B3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EF2F55-87BD-4D84-88F4-81A7CD4766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075D5A6-C19C-4E5E-953F-0FD3A4B157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E85C43D-B825-450F-8135-6DB086375A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661D2A9-183B-43E9-846E-B2CA5E265D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2F4AF9-A9D8-48F8-9C62-622DFE2C92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8CC8A7-DCF3-48EE-8ADA-0CDD4F565B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EF3731-3EDF-48EB-9E26-1D9D819252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E3E3F0-EC15-49F5-B63E-346A081AB1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5111003020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护理礼仪规范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护理礼仪概述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护理人员仪容仪表规范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护理人员言谈举止规范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护理工作场所礼仪规范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护理礼仪培训与提升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护理礼仪概述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护理礼仪是指在护理工作中所遵循的规范和准则，是护理人员在工作过程中表现出来的行为和态度。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护理礼仪具有专业性、规范性、实用性和服务性的特点，是护理人员职业素养的重要组成部分。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良好的护理礼仪能够增强患者对护理人员的信任感和满意度，提高护理服务质量。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提高护理服务质量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917" r="1691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促进患者康复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125" r="171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提升医院形象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7583" r="175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护理人员通过良好的礼仪表现出对患者的关心和尊重，有助于减轻患者的心理压力，促进其康复。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护理人员良好的礼仪形象能够提升医院的整体形象，增强医院的品牌效应。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护理礼仪的重要性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现代护理礼仪正向着更加人性化、专业化和规范化的方向发展，以满足人们对健康服务的需求。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历史回顾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护理礼仪的发展历程可以追溯到古代医学时期，随着医学的进步和人类文明的发展，护理礼仪逐渐形成和完善。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未来，随着医疗技术的不断进步和人类对健康需求的不断提高，护理礼仪将更加注重人文关怀和患者体验，以实现更高水平的医疗服务和健康保障。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7542" r="17542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7500" r="17500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8458" r="18458"/>
          <a:stretch>
            <a:fillRect/>
          </a:stretch>
        </p:blipFill>
        <p:spPr>
          <a:xfrm>
            <a:off x="9121094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护理礼仪的历史与发展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护理人员仪容仪表规范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护理人员的着装应保持整洁、合体，不得有破损、污渍或异味。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875" r="168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8833" r="1883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8167" r="181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整洁合体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着装应符合医院或护理机构的规范要求，统一着制服或工作服，不得佩戴私人服饰。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规范统一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按规定佩戴医院或护理机构的标志、胸牌等标识，便于患者识别。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标志佩戴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着装规范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341" b="234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6944" b="694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发型规范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整洁卫生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护理人员的发型应保持整洁、卫生，不得有过多的碎发或长发。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发型得体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选择合适的发型，以符合职业形象和医院要求，不得过于花哨或夸张。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安全考虑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在操作时，应确保发型不影响工作，如头发不遮挡面部或影响视线等。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避免使用刺激性化妆品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应选择温和、无刺激性的化妆品，避免对患者的皮肤造成不良影响。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指甲修饰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护理人员的指甲应保持修剪整齐、清洁，不得涂指甲油或佩戴彩色指甲装饰。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淡雅自然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护理人员的妆容应保持淡雅、自然，不得过于浓重或夸张。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750" r="750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妆容规范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护理人员在工作中应保持端庄、大方的姿态，不得有随意或不雅的举止。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6675" b="166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端庄大方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在接待患者或与患者交流时，应保持微笑、热情、有礼的态度，给予患者温暖和关怀。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礼貌待人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6675" b="166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6675" b="166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在工作中，应保持专业、认真的形象，不得有过于随意或懒散的姿态。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保持专业形象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姿态规范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护理人员言谈举止规范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护理人员在交流时应使用清晰、准确的语言，避免使用模糊或含糊不清的表达。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清晰准确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使用礼貌用语，尊重患者和同事，避免使用粗鲁或冒犯性的言语。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礼貌用语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在患者表达时，护理人员应耐心倾听，不打断患者，给予充分的关注和尊重。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积极倾听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语言表达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https://d.book118.com/495111003020011121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2024-09-23T21:57:39.122</cp:lastPrinted>
  <dcterms:created xsi:type="dcterms:W3CDTF">2024-09-23T13:57:39Z</dcterms:created>
  <dcterms:modified xsi:type="dcterms:W3CDTF">2024-09-23T13:57:41Z</dcterms:modified>
</cp:coreProperties>
</file>