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0BD19-0084-47D6-8AA8-DD85BA7B8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99267-EF39-4325-82F3-B95CD0F6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23B6-18C6-4FC4-B41C-C8EB2B93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47B8D-76A6-4B99-A82B-742AF90FF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0FE08-37AD-4561-B29A-598F46C9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325FC-9A48-4AF5-A349-6AA14EF31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B9825-BB6C-4A66-834E-E9C45E10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CD472-77EF-4068-B8F8-F12412ECA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B4A93-6EC4-4F80-B3E3-60AF22260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A18BA-AB94-4EEA-A7B2-671FF413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48312-EC7B-4907-8742-341CA64A2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111231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单克隆抗体制备课件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单克隆抗体的基础知识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单克隆抗体的制备流程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单克隆抗体的生产技术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单克隆抗体的质量控制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单克隆抗体的应用前景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单克隆抗体的基础知识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74" b="17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单克隆抗体的定义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单克隆抗体（Monoclonal Antibody, mAb）：是由单一B细胞克隆产生的高度均一、具有特异性的抗体。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它是通过杂交瘤技术将具有分泌特异性抗体能力的B细胞和骨髓瘤细胞融合，形成的杂交瘤细胞，经过筛选和培养，获得能分泌所需抗体的细胞株。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单克隆抗体由单一B细胞克隆产生，因此其结构和特性高度均一，具有很高的特异性。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高度均一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单克隆抗体与抗原的亲和力很高，可以检测出低浓度的抗原。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高亲和力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单克隆抗体可以在长期保存过程中保持稳定，便于长期保存和使用。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单克隆抗体的特性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单克隆抗体可以用于诊断疾病，如免疫组化、酶联免疫吸附试验等。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诊断试剂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00" r="1150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单克隆抗体可以用于治疗疾病，如肿瘤、自身免疫性疾病等。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单克隆抗体可以用于生物标记，如免疫荧光、免疫组化等。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单克隆抗体的应用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单克隆抗体的制备流程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根据实验需求，选择适当的抗原作为免疫原，如蛋白质、多肽、细胞或组织等。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确定免疫原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对免疫原进行纯化，去除杂质，提高免疫效果。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免疫原的纯化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将免疫原与佐剂混合，增强免疫反应。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免疫原的致敏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免疫原的制备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选择适合的动物作为免疫动物，如小鼠、大鼠等。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选择动物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采用适当的免疫方式，如腹腔注射、皮下注射等，诱导动物产生免疫反应。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根据实验设计，确定免疫次数和间隔时间，确保免疫效果。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免疫次数和间隔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免疫动物的免疫诱导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筛选阳性细胞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通过选择性培养基筛选出能产生所需抗体的杂交瘤细胞。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克隆化培养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对阳性细胞进行克隆化培养，获得单克隆抗体。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脾细胞与骨髓瘤细胞的融合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将免疫动物的脾细胞与骨髓瘤细胞融合，形成杂交瘤细胞。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杂交瘤细胞的制备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通过抗原-抗体反应检测杂交瘤细胞是否产生所需抗体。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抗体鉴定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对筛选出的杂交瘤细胞进行抗体鉴定，确保其特异性和亲和力符合要求。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杂交瘤细胞的筛选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56" b="1225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细胞培养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将筛选出的杂交瘤细胞进行大规模培养，以产生大量抗体。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抗体纯化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采用适当的纯化方法，如凝胶过滤、离子交换等，对抗体进行纯化，去除杂质。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抗体定量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采用适当的定量方法，如蛋白质浓度测定，确定抗体的量。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抗体的大量制备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https://d.book118.com/495111123134011041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2024-09-02T01:31:02.441</cp:lastPrinted>
  <dcterms:created xsi:type="dcterms:W3CDTF">2024-09-01T17:31:02Z</dcterms:created>
  <dcterms:modified xsi:type="dcterms:W3CDTF">2024-09-01T17:31:04Z</dcterms:modified>
</cp:coreProperties>
</file>