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01852-7988-41EC-89A0-7F1382AFD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5E2A6-C7CC-4A74-A76B-369A8E5A8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071C1-9297-40C7-93A5-9EE405A9A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7D77E-88BB-42DA-AA1D-1ECD8FE45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B1C5D-C4C3-481F-B850-56DDB829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56C6C-988E-4A41-8103-D5EEFA9C9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B8230-A634-411D-8AC6-AD38A21B6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0095C-489F-42AF-B8C9-BCBA91B54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8212D-A57A-4437-84C9-C3319966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E5932-3694-4D76-BD85-8BCC6E3E1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D3582-3D25-4FB1-B52F-42607D44F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23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26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28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29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0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1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3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27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85000">
                    <a:schemeClr val="accent2">
                      <a:alpha val="5000"/>
                    </a:schemeClr>
                  </a:gs>
                  <a:gs pos="0">
                    <a:schemeClr val="accent2">
                      <a:alpha val="70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35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17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55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1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18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20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1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2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3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4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5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19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85000">
                  <a:schemeClr val="accent2">
                    <a:alpha val="5000"/>
                  </a:schemeClr>
                </a:gs>
                <a:gs pos="0">
                  <a:schemeClr val="accent2">
                    <a:alpha val="70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100000">
                <a:schemeClr val="accent2">
                  <a:alpha val="0"/>
                </a:schemeClr>
              </a:gs>
              <a:gs pos="28000">
                <a:schemeClr val="accent2"/>
              </a:gs>
              <a:gs pos="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100000">
                <a:schemeClr val="accent1"/>
              </a:gs>
              <a:gs pos="48000">
                <a:schemeClr val="accent2">
                  <a:alpha val="7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12011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社会媒体营销对品牌形象和口碑的影响研究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引言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8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1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社会媒体营销概述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2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品牌形象和口碑概述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8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社会媒体营销对品牌形象的影响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4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社会媒体营销对口碑的影响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4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实证研究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43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引言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研究背景和意义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社会媒体营销的发展趋势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社会媒体营销对品牌形象和口碑的影响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研究的目的和意义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品牌形象和口碑的重要性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研究目的和问题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4191283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33407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研究目的：探讨社会媒体营销对品牌形象和口碑的影响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3966540" y="2732633"/>
            <a:ext cx="1742901" cy="12342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6708937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9743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研究问题：分析社会媒体营销策略如何塑造品牌形象并提高口碑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6482875" y="2732633"/>
            <a:ext cx="1742901" cy="12342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研究范围和方法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研究背景：介绍社会媒体营销的发展历程和重要性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研究目的：明确本研究的目的和意义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研究范围：确定研究的时间、地点和研究对象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研究方法：详细介绍本研究采用的研究方法和具体操作步骤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社会媒体营销概述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社会媒体营销定义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社会媒体营销的优缺点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社会媒体营销的发展趋势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社会媒体营销的概念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社会媒体营销的特点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社会媒体营销特点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互动性：社会媒体营销强调与受众的互动，通过评论、回复等方式与用户建立联系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内容为王：优质的内容是社会媒体营销的核心，能够吸引用户的关注和分享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多样化传播：社会媒体平台具有多样化的传播方式，如文字、图片、视频等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实时性：社会媒体营销能够实时监测用户的反馈和行为，及时调整策略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社会媒体营销策略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定义和特点：简要介绍社会媒体营销的概念、特点和发展趋势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目标受众：分析目标受众的特点、需求和行为习惯，为制定营销策略提供依据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内容营销：强调内容营销在社会媒体营销中的重要性，包括内容类型、发布频率和传播渠道等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社交媒体平台选择：介绍不同社交媒体平台的特点和适用场景，以及如何根据品牌特点和目标受众选择合适的平台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数据分析与优化：强调数据分析在社交媒体营销中的重要性，包括数据来源、分析方法和优化策略等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品牌形象和口碑概述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品牌形象定义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品牌形象是消费者对品牌的认知和印象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品牌形象包括产品形象、服务形象、企业形象等方面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品牌形象是品牌竞争的核心要素之一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品牌形象可以通过营销策略、广告宣传等方式进行塑造和提升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品牌形象构成要素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品牌名称：易于记忆和辨认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品牌故事：增强品牌认同感和忠诚度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品牌口号：传达品牌核心价值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标志设计：独特且具有辨识度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口碑定义及其影响因素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551935" y="2573993"/>
            <a:ext cx="11088129" cy="93349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551935" y="2403772"/>
            <a:ext cx="686765" cy="643208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38600" y="2404415"/>
            <a:ext cx="101559" cy="16926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282922" y="2619600"/>
            <a:ext cx="10006975" cy="83401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口碑定义：消费者对产品或服务的评价和意见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6"/>
            </p:custDataLst>
          </p:nvPr>
        </p:nvSpPr>
        <p:spPr>
          <a:xfrm>
            <a:off x="551935" y="4205545"/>
            <a:ext cx="11088129" cy="93349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7"/>
            </p:custDataLst>
          </p:nvPr>
        </p:nvSpPr>
        <p:spPr>
          <a:xfrm>
            <a:off x="551935" y="4035324"/>
            <a:ext cx="686765" cy="643208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8"/>
            </p:custDataLst>
          </p:nvPr>
        </p:nvSpPr>
        <p:spPr>
          <a:xfrm>
            <a:off x="1238600" y="4036609"/>
            <a:ext cx="101559" cy="16926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1282922" y="4260144"/>
            <a:ext cx="10006975" cy="83401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影响因素：产品质量、服务态度、价格水平、品牌形象等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社会媒体营销对品牌形象的影响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社会媒体营销对品牌形象塑造的作用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提升品牌知名度和曝光度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增强品牌信任度和美誉度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塑造品牌个性和形象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促进品牌与消费者之间的互动和沟通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https://d.book118.com/495112011240011120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EXT_FORE_SCHEMECOLOR_INDEX" val="6"/>
  <p:tag name="KSO_WM_UNIT_TEXT_LINE_FILL_TYPE" val="2"/>
  <p:tag name="KSO_WM_UNIT_TYPE" val="a"/>
  <p:tag name="KSO_WM_UNIT_USESOURCEFORMAT_APPLY" val="0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EXT_LINE_FILL_TYPE" val="2"/>
  <p:tag name="KSO_WM_UNIT_TYPE" val="b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1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1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1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1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7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84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100000">
              <a:schemeClr val="accent1"/>
            </a:gs>
            <a:gs pos="48000">
              <a:schemeClr val="accent2">
                <a:alpha val="7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宋体</vt:lpstr>
      <vt:lpstr>Office Theme</vt:lpstr>
      <vt:lpstr>社会媒体营销对品牌形象和口碑的影响研究</vt:lpstr>
      <vt:lpstr>目录</vt:lpstr>
      <vt:lpstr>引言</vt:lpstr>
      <vt:lpstr>研究背景和意义</vt:lpstr>
      <vt:lpstr>研究目的和问题</vt:lpstr>
      <vt:lpstr>研究范围和方法</vt:lpstr>
      <vt:lpstr>社会媒体营销概述</vt:lpstr>
      <vt:lpstr>社会媒体营销定义</vt:lpstr>
      <vt:lpstr>社会媒体营销特点</vt:lpstr>
      <vt:lpstr>社会媒体营销策略</vt:lpstr>
      <vt:lpstr>品牌形象和口碑概述</vt:lpstr>
      <vt:lpstr>品牌形象定义</vt:lpstr>
      <vt:lpstr>品牌形象构成要素</vt:lpstr>
      <vt:lpstr>口碑定义及其影响因素</vt:lpstr>
      <vt:lpstr>社会媒体营销对品牌形象的影响</vt:lpstr>
      <vt:lpstr>社会媒体营销对品牌形象塑造的作用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2024-09-23T07:30:33.439</cp:lastPrinted>
  <dcterms:created xsi:type="dcterms:W3CDTF">2024-09-22T23:30:33Z</dcterms:created>
  <dcterms:modified xsi:type="dcterms:W3CDTF">2024-09-22T23:30:35Z</dcterms:modified>
</cp:coreProperties>
</file>