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73067-2D92-4A26-AA5C-223C6DCD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FFA0A-FF87-436E-A7D2-11E1FCB6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5CB3A-26C5-40F8-A675-E6353FF8E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A338B-CC52-494D-99B5-E986C72F3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FC4B8E-FFD6-42A4-9911-68C921A59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354F0-3C76-4353-8707-E31A32C34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01256D-3E4A-4A81-86CA-754904C8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B3FC3-CE6C-4A91-A3F1-C0B9A8341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06B42-EBE0-4F66-8F4C-E6FE19A22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24BE7-52C4-4134-BF53-6798D2A30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FEFD5-76E1-4992-AA4F-C5E1D9DB1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120303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食品安全管理体系的管理回顾效果审查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管理回顾效果审查方法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管理回顾效果审查实施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管理回顾效果审查发现与改进建议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通过对食品安全管理体系的回顾和审查，确保其持续有效并符合相关法规和标准的要求，从而保障食品的安全和消费者的健康。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通过对管理体系的评估和改进，提高组织的管理水平和效率，增强其对食品安全风险的防控能力。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通过审查发现管理体系中存在的问题和不足，提出改进措施和建议，推动组织持续改进，提升食品安全保障能力。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管理体系文件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审查组织的食品安全管理方针、目标、组织结构、职责、程序等文件是否完善、有效。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审查组织在食品安全管理方面的资源配置情况，包括人员、设施、设备、资金等是否充足、合理。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评估组织的食品安全管理体系在实际运行中的效果，包括食品安全风险的识别、评估、控制等方面。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评估组织在食品安全管理体系持续改进方面的努力和成效，包括内部审核、管理评审、纠正措施等。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指为确保食品在生产、加工、运输、储存和销售等各环节中的安全性而建立的一套系统性的管理方法。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通过实施有效的控制措施，预防食品安全问题的发生，确保食品的质量和安全符合法律法规和消费者的要求。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通过确保食品的安全性和卫生质量，降低食源性疾病的发生率，保障公众的身体健康。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维护消费者权益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为消费者提供安全、优质的食品，保护消费者的合法权益，增强消费者信心。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建立与国际接轨的食品安全管理体系，提高我国食品在国际市场上的竞争力，促进食品出口贸易的发展。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前提方案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危害分析与关键控制点（HACCP）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食品安全事故应急处理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制定明确的食品安全政策，阐明企业的食品安全目标和承诺，为食品安全管理提供方向。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建立合理的组织结构和职责划分，明确各级管理人员在食品安全管理中的责任和权限。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配备足够数量且具备相应资质的食品安全管理人员，提供必要的培训和支持，确保人员能力满足食品安全管理要求。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制定适用于企业自身的食品安全前提方案，如良好生产规范（GMP）、卫生标准操作程序（SSOP）等，为食品安全管理奠定基础。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实施HACCP体系，对食品生产过程中的潜在危害进行分析，确定关键控制点并采取相应的控制措施，确保食品的安全性。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建立食品安全事故应急处理机制，制定应急预案并进行演练，确保在发生食品安全事故时能够及时、有效地应对。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管理回顾效果审查方法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收集与食品安全管理体系相关的文件、记录和数据，包括内审、外审、客户投诉、不合格品处理等方面的信息。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制定审查计划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明确审查目标、范围、时间和资源，制定详细的审查计划。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对收集到的信息进行整理、分类和分析，识别食品安全管理体系的强项、弱项和改进机会。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报告审批和发布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将审查报告提交给管理层审批，经批准后发布给相关人员。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编写审查报告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将分析结果以书面形式呈现，包括审查结论、改进建议和实施计划等内容。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125" b="15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根据食品安全管理体系的要求，制定详细的检查表，用于评估体系的符合性和有效性。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绘制食品安全管理体系的流程图，帮助审查人员了解体系的运作过程和关键环节。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运用统计分析、趋势分析等数据分析工具，对食品安全管理体系的运行数据进行深入挖掘和分析。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采用风险评估矩阵、风险指数等风险评估技术，对食品安全管理体系中的潜在风险进行识别和评估。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审查工具和技术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https://d.book118.com/495112030301011044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2024-09-07T07:33:57.688</cp:lastPrinted>
  <dcterms:created xsi:type="dcterms:W3CDTF">2024-09-06T23:33:57Z</dcterms:created>
  <dcterms:modified xsi:type="dcterms:W3CDTF">2024-09-06T23:33:59Z</dcterms:modified>
</cp:coreProperties>
</file>