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8561-B435-4D3C-9124-B46A8B1A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9F91E-310C-453B-A6F1-0D1BBFB0E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29A4C-53B9-40F8-A739-047EA58E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0E2D5-B0E2-4DFA-ACFF-5698A238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C15DD-6748-4F01-B144-5C121738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038F8-CFF4-4EF1-8D2D-0E9B9454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54606-D2B8-4482-BDAD-42872E0CD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72505-E4AD-4C67-B76A-8A833234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AB8B1-E8E5-4A3A-9ACB-EC2373F3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6BE94-B1F3-4534-AAE1-48ED2D6BD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04273-CC8B-42D4-AFA6-EAABDB99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23111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小学语文辅导员工作总结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辅导工作方法和策略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辅导工作挑战与问题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辅导工作反思与改进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团队协作与资源共享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小学语文辅导员的主要目的是通过有针对性的教学和辅导，提高学生的语文素养，包括阅读、写作、口语表达和文学鉴赏等方面。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随着教育改革的不断深入，小学语文教育越来越注重学生的综合素质和创新能力培养，小学语文辅导员的工作也需要不断适应这一需求。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提高学生语文素养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小学语文辅导员需要承担一定课时的语文教学任务，包括课文讲解、作文指导、阅读理解等。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针对学生的不同需求和特点，提供个性化的辅导和指导，帮助学生解决学习中遇到的问题和困难。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推荐适合学生年龄段的读物，给予阅读方法指导，引导学生进行课外阅读和分享。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课外阅读指导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与学生家长保持密切联系，及时反馈学生的学习情况和进步，指导家长如何在家中辅导孩子语文学习。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经过一学期的辅导，学生的语文平均分比上学期提高了10分。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高分段学生增加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辅导后，学生的及格率由上学期的80%提高到了95%。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在期末考试中，语文成绩在90分以上的学生数量比上学期增加了20%。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学生语文成绩提升情况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学生能够更加流畅、准确地阅读课文，理解文本深层含义的能力也得到了提高。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阅读能力提升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学生的写作水平有了明显的提升，能够运用恰当的词汇和句式表达自己的思想。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写作能力进步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通过课堂演讲和角色扮演等活动，学生的口语表达能力得到了锻炼和提高。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口语表达能力增强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学生语文素养培养成果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在家长满意度调查中，90%的家长对辅导工作表示满意或非常满意。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家长认为辅导员工作认真负责，能够针对学生的实际情况进行有针对性的辅导，对学生的语文学习有很大的帮助。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具体评价积极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部分家长希望辅导员能够进一步加强与学生的沟通，更好地了解学生的学习需求和困难。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辅导工作方法和策略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个性化辅导方案制定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深入了解每位学生的学习状况、兴趣爱好和学习目标，为制定个性化辅导方案提供依据。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针对性教学计划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根据学生的学习需求，制定符合其实际水平的教学计划，明确教学目标和教学内容。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根据学生的学习进展和反馈，及时调整辅导方案，确保教学效果最大化。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将游戏元素融入教学过程，让学生在轻松愉快的氛围中学习知识，提高学习积极性。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情景教学法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通过创设生动有趣的情景，激发学生的学习兴趣，提高其参与度和学习效果。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鼓励学生分组合作，共同完成学习任务，培养其团队协作精神和沟通能力。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5981" b="59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多样化教学方法运用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组织定期家长会，与家长交流学生的学习情况和进步，共同探讨教育方法和策略。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定期家长会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开展家访活动，深入了解学生的家庭背景和成长环境，为个性化辅导提供有力支持。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建立家校互动平台，方便家长随时了解学生的学习动态和校园生活，促进家校之间的紧密合作。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家校合作与沟通机制建立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https://d.book118.com/495112311121011110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2024-09-15T13:37:07.514</cp:lastPrinted>
  <dcterms:created xsi:type="dcterms:W3CDTF">2024-09-15T05:37:07Z</dcterms:created>
  <dcterms:modified xsi:type="dcterms:W3CDTF">2024-09-15T05:37:09Z</dcterms:modified>
</cp:coreProperties>
</file>