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58B2B0-7153-464C-AD05-FDF1BBE58E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9F1EBA-8D09-4B5E-9A1F-F39FEA727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A15CE1-1097-49B8-A800-ACC52B89B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E151F4-42AF-43DA-B2CD-A14B381EAC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FDA0C2-2234-411A-8568-80C8E3CEF8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55DCB6-E37F-4F4D-AB23-2B31A31A9A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4067B0-7564-433F-810B-94A9DA7606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2A5F49-9D24-436C-A863-7E71A90BA4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C1ECD4-A68A-4D47-ABB6-1B5CE7C74B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9C7B34-B1E4-4022-A46B-E5C58F4A41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ECE325-A23E-4952-A6E8-B99D9A215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113240322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护理规培入科宣教</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规培入科宣教概述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规培入科宣教内容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规培入科宣教方法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规培入科宣教效果评估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规培入科宣教改进建议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规培入科宣教概述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护理规培入科宣教是指对新入职的规培护士进行科室相关的宣传和教育，使其更好地适应工作环境、了解岗位职责和操作规范，提高护理质量和安全。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帮助规培护士快速融入科室，熟悉工作环境和流程，掌握基本的护理技能和知识，提高工作积极性和责任心，为患者提供更优质的护理服务。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通过宣教，规培护士可以全面了解科室的护理理念、操作规范和流程，掌握必要的护理技能和知识，提高专业素养和护理水平。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提高规培护士的专业素养</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规培护士是护理团队的新生力量，其操作规范和技能水平直接影响患者的安全。通过宣教，可以减少操作失误和不良事件的发生，保障患者的安全。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保障患者安全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良好的宣教可以帮助规培护士更快地适应工作环境，了解科室文化和价值观，提高工作积极性和满意度。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提高规培护士的工作满意度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宣教的重要性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早期发展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早期的规培入科宣教主要采用传统的授课方式，内容较为简单，缺乏实践性和针对性。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现代发展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疗技术的进步和护理学科的发展，规培入科宣教的内容和形式也在不断丰富和完善。现代的宣教方式更加注重实践性和个性化，结合多种教学手段和方法，如模拟训练、案例分析、小组讨论等，以提高宣教效果和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宣教的历史与发展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规培入科宣教内容</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科室环境与规章制度</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讲解科室的规章制度，包括交接班制度、消毒隔离制度、安全管理制度等，要求规培生严格遵守。</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介绍科室的布局、设施和环境，包括病区、治疗室、护士站等。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岗位职责与技能培训</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明确规培生的岗位职责和工作要求，强调护理工作的专业性和严谨性。</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提供基础护理技能和专科护理技能的培训，包括护理操作、病情观察、应急处理等方面的知识和技能。</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讲解护理伦理的基本原则和要求，强调对患者隐私权、知情权等权益的尊重和保护。</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介绍相关的法律法规，如《护士条例》、《医疗事故处理条例》等，要求规培生遵守法律法规，维护患者权益。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护理伦理与法律法规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分析护理行业的职业发展路径和前景，鼓励规培生树立职业规划和目标。</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提供职业规划和发展的建议和指导，如继续教育、学术研究、临床经验积累等方面的建议。</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职业规划与发展前景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规培入科宣教方法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系统化、全面性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通过集中授课的方式，向规培护士介绍科室的规章制度、岗位职责、操作规范等内容，确保规培护士对科室有一个系统、全面的了解。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集中授课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https://d.book118.com/495113240322011100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2024-09-08T22:00:23.322</cp:lastPrinted>
  <dcterms:created xsi:type="dcterms:W3CDTF">2024-09-08T14:00:23Z</dcterms:created>
  <dcterms:modified xsi:type="dcterms:W3CDTF">2024-09-08T14:00:25Z</dcterms:modified>
</cp:coreProperties>
</file>