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9B49A-0B34-46B4-9609-9EECDD00A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696F8-EE5E-4685-9257-BE868FEFC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E7DD2-DDE4-40D9-A690-8841F2A1F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95853-F4C5-43C1-8320-0B2884B26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2A88D2-C9F8-4DDA-AC47-05585B9B5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D0CBBB-7F9D-4C4F-9300-7CC631C3C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711504-10F5-4F17-8175-89D982F60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453DC-B218-4C9F-B86E-DC80BC331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829A7-CE69-4481-A702-C2A6D7859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1F343-336F-4828-A97A-1F46FF543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B7DB2-7E4B-4309-9697-E35C191C5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202223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处理情绪问题的心理护理建议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情绪问题概述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心理护理原则与方法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认知重构与心理教育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应对压力与挫折的策略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心理护理的实践应用与效果评估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情绪问题概述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77" b="21877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根据情绪的性质和表现，情绪问题可分为焦虑情绪问题、抑郁情绪问题、愤怒情绪问题、恐惧情绪问题等。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情绪问题是指个体在情绪体验、情绪表达和情绪调节等方面出现的异常或困扰，可能表现为过度焦虑、抑郁、愤怒、恐惧等。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情绪问题的定义与分类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46" b="2324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766" b="3476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情绪问题可能导致个体出现自卑、无助、绝望等心理，影响个体的心理健康和幸福感。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情绪问题可能导致个体出现攻击行为、自伤行为、社交障碍等问题，影响个体的社会功能和人际关系。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长期存在的情绪问题可能导致个体出现失眠、食欲不振、免疫力下降等生理问题，影响个体的身体健康。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情绪问题的影响与危害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710" r="671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通过观察个体的情绪表现、言语表达和行为反应等方面，可以初步识别出个体是否存在情绪问题。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采用专业的心理评估工具和方法，如量表、访谈等，可以对个体的情绪问题进行全面、深入的评估，为后续的心理护理提供科学依据。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情绪问题的识别与评估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心理护理原则与方法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尊重患者的情绪和感受，以理解的态度倾听其诉说，避免评判或指责。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接纳与支持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接纳患者的情绪表达，给予情感上的支持和安慰，减轻其孤独感和无助感。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积极引导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通过积极的语言和行为引导患者关注积极面，帮助其建立积极的情绪体验。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教授患者有效的情绪调节技巧，如深呼吸、冥想、放松训练等。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帮助患者识别和改变消极的思维模式，建立积极的认知方式。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社交技能训练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提高患者的社交技能，增强其与他人建立良好关系的能力。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全面了解患者的情绪问题、性格特点、生活环境等，制定个性化的心理护理方案。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根据患者的具体情况，选择适合的心理护理方法，如认知行为疗法、家庭治疗等。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根据患者的反馈和情绪变化，及时调整心理护理方案，确保其有效性。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心理护理的个性化方案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深呼吸与放松训练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深呼吸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通过深呼吸，可以增加氧气摄入量，降低焦虑和压力水平。尝试慢慢地吸气，然后缓慢地呼气，专注于呼吸的感觉。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渐进性肌肉松弛法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通过紧张和松弛不同肌肉群，达到放松身体的目的。从头部开始，逐渐向下松弛脸部、颈部、肩部、背部、手臂、腿部等肌肉。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冥想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通过集中注意力和深呼吸，达到放松心灵的效果。选择一个安静的地方坐下，闭上眼睛，专注于呼吸和内心的感受。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自我暗示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通过给自己积极的暗示来增强自信心和情绪稳定性。例如，在镜子前对自己说“我很棒”或“我能处理好这个问题”。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努力将消极的想法转变为积极的想法。例如，面对挑战时，告诉自己“我能够克服这个困难”而不是“这个太难了，我做不到”。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记录感受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将情绪和问题记录下来，有助于更好地理解和处理它们。通过写作或日记等方式，表达内心的情感和想法。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积极思考与自我暗示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https://d.book118.com/495120222331011102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2024-09-11T23:42:16.187</cp:lastPrinted>
  <dcterms:created xsi:type="dcterms:W3CDTF">2024-09-11T15:42:16Z</dcterms:created>
  <dcterms:modified xsi:type="dcterms:W3CDTF">2024-09-11T15:42:18Z</dcterms:modified>
</cp:coreProperties>
</file>