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D6627-1E51-4956-B066-219F08D73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EA112-8613-410C-9026-7D8695A6C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8E25F-E486-47CE-847A-146417274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4777D1-1B81-474E-9AB4-1A28CA25A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43D195-1563-4A2E-9BF5-D73EFAFDD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4D6DC6-BBF8-4050-8B29-492F1F40F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224798-AE3C-4CA6-ABAB-4389C5E11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9D180-79AB-4BB7-867E-689368719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971B67-D5B1-47C9-B5B8-F8DA456C6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BB899-FD0F-48A7-B3F2-A6A7E1BBA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D7BC2-1CDD-450A-BA1F-6D47D92AC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12120234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提升医护人员护患沟通技巧的反馈调整与改进机制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医护人员护患沟通技巧现状分析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反馈调整机制设计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改进机制实施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通过反馈调整与改进机制，医护人员可以更加有效地与患者进行沟通和交流，提高医疗服务的质量和效率。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提升医护人员护患沟通技巧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当前医患关系紧张，部分原因在于沟通不畅。通过提升医护人员的沟通技巧，可以增进医患之间的理解和信任，缓解关系紧张。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缓解医患关系紧张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良好的护患沟通有助于患者更好地理解自己的病情和治疗方案，积极配合治疗，从而促进患者的康复。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对医护人员现有的沟通技巧进行评估和分析，找出存在的问题和不足。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医护人员沟通技巧现状分析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反馈调整机制的建立与实施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改进效果评估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阐述如何建立有效的反馈机制，以及如何通过反馈对医护人员的沟通技巧进行调整和改进。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对改进后的医护人员沟通技巧进行效果评估，包括患者满意度、医患关系改善程度等方面的指标。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提出对未来医护人员沟通技巧提升的展望和建议，如进一步加强培训、完善激励机制等。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医护人员护患沟通技巧现状分析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139" b="111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549" b="85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788" b="57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医护人员护患沟通技巧掌握情况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医护人员沟通技巧基础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大部分医护人员具备一定的沟通技巧基础，能够应对日常沟通需求。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沟通技巧差异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不同医护人员之间的沟通技巧存在差异，部分医护人员需要进一步提升沟通技巧。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情感沟通能力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部分医护人员在情感沟通方面表现不足，需要加强对患者情感需求的关注和回应。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有时医护人员在与患者沟通时，信息传递不够准确，可能导致患者误解或产生不必要的担忧。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信息传递不准确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375" r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缺乏耐心和细心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7500" r="37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忽视患者情感需求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部分医护人员在沟通中缺乏耐心和细心，不能充分解答患者的疑问，导致患者满意度下降。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医护人员在沟通中有时过于关注治疗过程，而忽视患者的情感需求和心理变化。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医护人员护患沟通中存在的问题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学习情感沟通技巧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医护人员需要学习如何更好地关注和回应患者的情感需求，提升患者满意度。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掌握多元文化沟通技巧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随着国际化程度的提高，医护人员需要掌握与不同文化背景患者沟通的技巧和策略。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加强沟通技巧培训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医护人员需要接受更系统的沟通技巧培训，提高沟通效率和准确性。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医护人员护患沟通培训需求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反馈调整机制设计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417" r="10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在医院的显眼位置设立投诉和建议箱，方便患者和家属随时提供对医护人员的意见和建议。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设立专门的投诉和建议箱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利用互联网技术，建立在线反馈平台，患者和家属可以通过手机或电脑随时填写反馈表格，提出对医护人员的评价和建议。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开通在线反馈平台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定期组织患者和家属座谈会，听取他们对医护人员的看法和建议，及时了解并解决存在的问题。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定期召开座谈会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设立专门的反馈渠道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设计合理的反馈问卷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针对医护人员的工作特点和护患沟通的重要性，设计合理的反馈问卷，包括服务态度、技术水平、沟通能力等多个方面。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定期发放并收集问卷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将反馈问卷定期发放给患者和家属，确保他们能够及时填写并提交。同时，对收集到的问卷进行整理和分析，提取有用的信息。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对反馈意见进行分类汇总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将收集到的反馈意见按照不同的类别进行分类汇总，如服务态度、技术水平等，以便更好地了解患者和家属的需求和期望。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定期收集患者和家属的反馈意见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https://d.book118.com/495121202342011041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2024-09-02T19:56:06.068</cp:lastPrinted>
  <dcterms:created xsi:type="dcterms:W3CDTF">2024-09-02T11:56:06Z</dcterms:created>
  <dcterms:modified xsi:type="dcterms:W3CDTF">2024-09-02T11:56:08Z</dcterms:modified>
</cp:coreProperties>
</file>