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7355FA-96DE-482F-8E30-962F5C1D0D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CA11E-5157-414C-BE46-52E8366E7A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CC7B9A-0760-42C8-AAA2-F8FCB5E2A2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2744ED-C870-481E-99ED-605BA8786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7BDBF2-1C5F-46CC-9598-8AE50378CD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57C036-E46F-4781-BFB8-9FC827F12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3D0B16-BDFC-43B1-8A4E-D078CE408A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A6D9C7-C731-4D2F-B427-09F66A96D9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54EEB5-31BC-42D2-B4A6-6A4FD25AAE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C8B60-E5D7-4F36-A0C3-593AF6DFE5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A22D16-A514-4F31-99A5-EEDA8A051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887999" y="2339471"/>
            <a:ext cx="4993675" cy="1089529"/>
          </a:xfrm>
        </p:spPr>
        <p:txBody>
          <a:bodyPr wrap="none" anchor="b">
            <a:spAutoFit/>
          </a:bodyPr>
          <a:lstStyle>
            <a:lvl1pPr algn="l">
              <a:defRPr sz="7200" b="0" i="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887999" y="1859340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accent1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cxnSp>
        <p:nvCxnSpPr>
          <p:cNvPr id="5" name="ïSḻiḍe"/>
          <p:cNvCxnSpPr/>
          <p:nvPr userDrawn="1"/>
        </p:nvCxnSpPr>
        <p:spPr>
          <a:xfrm flipH="1">
            <a:off x="443999" y="1859340"/>
            <a:ext cx="0" cy="15696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emf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12324012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心肌疾病护理措施PPT\n## 1.心肌疾病概述及分类\n### 1.1心肌疾病的定义与发病原因\n### 1.2心肌疾病的分类及特点\n### 1.3心肌疾病对患者生活的影响\n## 2.心肌疾病的诊断与治疗\n### 2.1心肌疾病的诊断方法\n### 2.2心肌疾病的治疗方法\n### 2.3心肌疾病治疗的新进展与挑战\n## 3.心肌疾病护理的重要性\n### 3.1心肌疾病护理对患者康复的影响\n### 3.2心肌疾病护理与患者生活质量的关系\n### 3.3心肌疾病护理在整体治疗中的地位\n## 4.心肌疾病护理的具体措施\n### 4.1药物治疗与护理\n### 4.2生活方式调整与护理\n### 4.3心理支持与护理\n## 5.心肌疾病护理的注意事项\n### 5.1护理过程中的风险评估与预防\n### 5.2护理措施的个体化调整\n### 5.3护理效果的评价与持续改进\n## 6.心肌疾病护理的未来展望\n### 6.1心肌疾病护理的发展趋势\n### 6.2心肌疾病护理领域的研究方向\n### 6.3心肌疾病护理在未来医疗体系中的地位\n&quot;,&quot;templateId&quot;:&quot;fdsgqp5mt7y9fj3qduwh7x7bj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887999" y="2349500"/>
            <a:ext cx="10477500" cy="10795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/>
              <a:t>心肌疾病护理措施PPT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887999" y="1859340"/>
            <a:ext cx="5848350" cy="4826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6131138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effectLst/>
              </a:rPr>
              <a:t>TENCENT</a:t>
            </a:r>
            <a:r>
              <a:rPr lang="zh-CN" altLang="en-US" spc="80">
                <a:effectLst/>
              </a:rPr>
              <a:t> </a:t>
            </a:r>
            <a:r>
              <a:rPr lang="en-US" altLang="zh-CN" spc="80">
                <a:effectLst/>
              </a:rPr>
              <a:t>DOCS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3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心肌疾病概述及分类</a:t>
            </a:r>
            <a:endParaRPr/>
          </a:p>
        </p:txBody>
      </p:sp>
      <p:sp>
        <p:nvSpPr>
          <p:cNvPr id="54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01</a:t>
            </a:r>
            <a:endParaRPr kumimoji="1" lang="zh-CN" altLang="en-US"/>
          </a:p>
        </p:txBody>
      </p:sp>
      <p:cxnSp>
        <p:nvCxnSpPr>
          <p:cNvPr id="55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心肌疾病的定义与发病原因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9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9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9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心肌疾病是指影响心肌功能的疾病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缺血性心肌病：由于冠状动脉供血不足导致心肌缺血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非缺血性心肌病：如心肌炎、心肌病等</a:t>
                </a:r>
                <a:endParaRPr/>
              </a:p>
            </p:txBody>
          </p:sp>
          <p:pic>
            <p:nvPicPr>
              <p:cNvPr id="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9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0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发病原因多种多样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遗传因素：如家族性心肌病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环境因素：如病毒感染、药物中毒等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代谢因素：如糖尿病、甲状腺功能亢进等</a:t>
                </a:r>
                <a:endParaRPr/>
              </a:p>
            </p:txBody>
          </p:sp>
          <p:pic>
            <p:nvPicPr>
              <p:cNvPr id="10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0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0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0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心肌疾病主要分为以下几类</a:t>
                </a:r>
                <a:endParaRPr/>
              </a:p>
            </p:txBody>
          </p:sp>
          <p:sp>
            <p:nvSpPr>
              <p:cNvPr id="10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缺血性心肌病：如冠状动脉粥样硬化性心脏病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非缺血性心肌病：如心肌炎、心肌病、心律失常性心肌病等</a:t>
                </a:r>
                <a:endParaRPr/>
              </a:p>
            </p:txBody>
          </p:sp>
          <p:sp>
            <p:nvSpPr>
              <p:cNvPr id="11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1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1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各类心肌病的特点不同</a:t>
                </a:r>
                <a:endParaRPr/>
              </a:p>
            </p:txBody>
          </p:sp>
          <p:sp>
            <p:nvSpPr>
              <p:cNvPr id="11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缺血性心肌病：主要表现为心肌缺血、缺氧和心功能障碍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非缺血性心肌病：主要表现为心肌细胞变性、坏死和纤维化</a:t>
                </a:r>
                <a:endParaRPr/>
              </a:p>
            </p:txBody>
          </p:sp>
          <p:sp>
            <p:nvSpPr>
              <p:cNvPr id="11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2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心肌疾病的分类及特点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3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心肌疾病对患者生活的影响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4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心肌疾病对患者的生活质量影响较大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活动受限：如心绞痛、心力衰竭等症状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职业受限：如不能从事重体力劳动或剧烈运动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社会心理影响：如焦虑、抑郁等心理问题</a:t>
            </a:r>
            <a:endParaRPr/>
          </a:p>
        </p:txBody>
      </p:sp>
      <p:cxnSp>
        <p:nvCxnSpPr>
          <p:cNvPr id="125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心肌疾病的诊断与治疗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02</a:t>
            </a:r>
            <a:endParaRPr kumimoji="1" lang="zh-CN" altLang="en-US"/>
          </a:p>
        </p:txBody>
      </p:sp>
      <p:cxnSp>
        <p:nvCxnSpPr>
          <p:cNvPr id="130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2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3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心肌疾病的诊断方法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4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心肌疾病的诊断主要依靠以下方法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病史和体格检查：了解患者的症状、既往病史和家族史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心电图：检查心脏的电活动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影像学检查：如心脏超声、心脏MRI等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生化检查：如心肌酶谱、甲状腺功能等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心导管检查：如冠状动脉造影等</a:t>
            </a:r>
            <a:endParaRPr/>
          </a:p>
        </p:txBody>
      </p:sp>
      <p:cxnSp>
        <p:nvCxnSpPr>
          <p:cNvPr id="135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6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心肌疾病的治疗方法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39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心肌疾病的治疗方法包括药物治疗、介入治疗和手术治疗等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药物治疗：如抗血小板药物、利尿剂、β受体拮抗剂等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介入治疗：如冠状动脉支架植入术、心脏起搏器等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手术治疗：如冠状动脉搭桥术、心脏瓣膜手术等</a:t>
            </a:r>
            <a:endParaRPr/>
          </a:p>
        </p:txBody>
      </p:sp>
      <p:cxnSp>
        <p:nvCxnSpPr>
          <p:cNvPr id="140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1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4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心肌疾病治疗的新进展包括干细胞治疗、基因治疗等</a:t>
                </a:r>
                <a:endParaRPr/>
              </a:p>
            </p:txBody>
          </p:sp>
          <p:sp>
            <p:nvSpPr>
              <p:cNvPr id="14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干细胞治疗：通过移植干细胞来修复受损心肌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基因治疗：通过基因编辑技术来治疗遗传性心肌病</a:t>
                </a:r>
                <a:endParaRPr/>
              </a:p>
            </p:txBody>
          </p:sp>
          <p:sp>
            <p:nvSpPr>
              <p:cNvPr id="14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5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治疗面临的挑战包括病因复杂、个体差异大等</a:t>
                </a:r>
                <a:endParaRPr/>
              </a:p>
            </p:txBody>
          </p:sp>
          <p:sp>
            <p:nvSpPr>
              <p:cNvPr id="15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需要制定个性化的治疗方案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需要长期随访和观察治疗效果</a:t>
                </a:r>
                <a:endParaRPr/>
              </a:p>
            </p:txBody>
          </p:sp>
          <p:sp>
            <p:nvSpPr>
              <p:cNvPr id="15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心肌疾病治疗的新进展与挑战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887999" y="2759170"/>
            <a:ext cx="10744200" cy="6413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latin typeface="Microsoft YaHei Light"/>
                <a:ea typeface="Microsoft YaHei Light"/>
              </a:rPr>
              <a:t>心肌疾病护理的重要性</a:t>
            </a:r>
            <a:endParaRPr/>
          </a:p>
        </p:txBody>
      </p:sp>
      <p:sp>
        <p:nvSpPr>
          <p:cNvPr id="8" name="标题 1"/>
          <p:cNvSpPr txBox="1"/>
          <p:nvPr/>
        </p:nvSpPr>
        <p:spPr>
          <a:xfrm>
            <a:off x="887999" y="1669641"/>
            <a:ext cx="1130438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spc="300">
                <a:solidFill>
                  <a:schemeClr val="tx2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03</a:t>
            </a:r>
            <a:endParaRPr kumimoji="1" lang="zh-CN" altLang="en-US"/>
          </a:p>
        </p:txBody>
      </p:sp>
      <p:cxnSp>
        <p:nvCxnSpPr>
          <p:cNvPr id="9" name="Tencent"/>
          <p:cNvCxnSpPr/>
          <p:nvPr/>
        </p:nvCxnSpPr>
        <p:spPr>
          <a:xfrm flipH="1">
            <a:off x="443999" y="1755431"/>
            <a:ext cx="0" cy="1936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心肌疾病护理对患者康复的影响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2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心肌疾病护理对患者的康复具有重要意义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减轻症状：如药物治疗、心理护理等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延缓病程进展：如生活方式调整、康复训练等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提高生活质量：如心理支持、社会回归等</a:t>
            </a:r>
            <a:endParaRPr/>
          </a:p>
        </p:txBody>
      </p:sp>
      <p:pic>
        <p:nvPicPr>
          <p:cNvPr id="13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5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961186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心肌疾病护理与患者生活质量的关系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6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954024"/>
            <a:ext cx="6480000" cy="214268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心肌疾病护理与患者的生活质量密切相关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良好的护理可以改善患者的生活质量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生活质量的改善有助于患者的康复</a:t>
            </a:r>
            <a:endParaRPr/>
          </a:p>
        </p:txBody>
      </p:sp>
      <p:cxnSp>
        <p:nvCxnSpPr>
          <p:cNvPr id="17" name="直线连接符 1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6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心肌疾病护理在整体治疗中的地位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1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心肌疾病护理在整体治疗中占有重要地位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护理与治疗相辅相成，共同促进患者康复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护理是治疗的重要组成部分，不可或缺</a:t>
            </a:r>
            <a:endParaRPr/>
          </a:p>
        </p:txBody>
      </p:sp>
      <p:cxnSp>
        <p:nvCxnSpPr>
          <p:cNvPr id="22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https://d.book118.com/495123240120011111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ink">
      <a:dk1>
        <a:srgbClr val="000000"/>
      </a:dk1>
      <a:lt1>
        <a:srgbClr val="FFFFFF"/>
      </a:lt1>
      <a:dk2>
        <a:srgbClr val="14111B"/>
      </a:dk2>
      <a:lt2>
        <a:srgbClr val="FEF1F8"/>
      </a:lt2>
      <a:accent1>
        <a:srgbClr val="D19BB1"/>
      </a:accent1>
      <a:accent2>
        <a:srgbClr val="DEC0D0"/>
      </a:accent2>
      <a:accent3>
        <a:srgbClr val="E1938C"/>
      </a:accent3>
      <a:accent4>
        <a:srgbClr val="605988"/>
      </a:accent4>
      <a:accent5>
        <a:srgbClr val="8088B8"/>
      </a:accent5>
      <a:accent6>
        <a:srgbClr val="D0DBE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心肌疾病护理措施PPT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2024-09-17T01:43:02.662</cp:lastPrinted>
  <dcterms:created xsi:type="dcterms:W3CDTF">2024-09-16T17:43:02Z</dcterms:created>
  <dcterms:modified xsi:type="dcterms:W3CDTF">2024-09-16T17:43:04Z</dcterms:modified>
</cp:coreProperties>
</file>