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667873-42E5-4694-A062-3EAFC57B3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96CAB8-B7B8-4FD1-82AC-0770DFB8B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D26A07-C3C0-48D1-8F08-7D0AB3242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B120D1-42F3-4F87-BED7-C5052BB17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7E63FA-B29B-48CC-AC6F-C20A70719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260FA4-9089-4611-91BE-2C41DDE72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CFDFA2-2BEA-4330-B638-6EA14D0BB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5AD337-56F2-40C1-8F89-C83152283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D1A4A1-8401-40F0-8799-DEE4A8C9F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0B08FA-A8C7-41BB-85E8-710D7A711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358A87-5022-4F25-900A-3F0FE0607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12330030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休克护理查房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休克概述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休克护理要点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休克护理的常见问题与处理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休克患者的心理护理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休克患者的健康教育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休克概述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休克是由于各种原因导致的有效循环血容量减少，组织灌注不足，细胞代谢紊乱和功能受损的病理生理过程。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休克可分为失血性休克、感染性休克、神经源性休克和过敏性休克等类型。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休克早期可能出现口渴、尿少、烦躁不安、焦虑等症状，严重时可能出现意识模糊、昏迷等症状。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休克可能出现低血压、心率加快、呼吸急促、皮肤湿冷、肢端发绀等体征。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休克的症状与体征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休克时，由于有效循环血容量减少，组织灌注不足，导致细胞缺氧，影响细胞正常代谢和功能。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组织缺氧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休克可能导致多器官功能障碍，如肾功能不全、肝功能不全、呼吸衰竭等。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多器官功能障碍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休克可能导致免疫系统抑制，增加感染的风险。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免疫系统抑制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休克可能导致高代谢状态，增加能量消耗和代谢负担。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高代谢状态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休克对机体的影响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休克护理要点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确保患者头部偏向一侧，避免呕吐物或分泌物阻塞呼吸道。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5563" b="5563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5425" b="5425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6461" b="6461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4001" b="4001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及时清理呼吸道异物，保持呼吸道通畅。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给予氧气吸入，维持正常血氧饱和度。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迅速建立有效的静脉通道，保证液体和药物的输入。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根据病情调整输液速度，避免过快或过慢。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严密观察穿刺部位，防止渗漏和静脉炎的发生。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建立静脉通道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持续监测患者的血压、心率、呼吸频率、体温等生命体征。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观察患者神志、面色、尿量等变化，及时发现并处理异常情况。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记录生命体征的变化趋势，为医生提供准确的诊疗依据。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监测生命体征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保暖与舒适护理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保持室内温度适宜，注意患者的保暖措施。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提供舒适的体位，减轻患者的痛苦和不适感。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避免不必要的暴露和刺激，维护患者的尊严和隐私。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准确记录患者的出入量，包括尿液、呕吐物、汗液等。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分析出入量的变化，评估患者的循环血量和肾功能状况。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为医生提供有关患者病情和治疗效果的参考信息。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记录出入量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休克护理的常见问题与处理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https://d.book118.com/495123300303011103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2024-09-13T06:45:45.433</cp:lastPrinted>
  <dcterms:created xsi:type="dcterms:W3CDTF">2024-09-12T22:45:45Z</dcterms:created>
  <dcterms:modified xsi:type="dcterms:W3CDTF">2024-09-12T22:45:47Z</dcterms:modified>
</cp:coreProperties>
</file>