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D3B78F-7543-4AB1-AA8E-8B9D47AE6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51B67-D30A-4A6B-A68D-2B925ACD8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93FEF3-E3CA-43DD-86E7-665339279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E435B5-1B52-46CC-B03B-D3FE4E58B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AB78CF-7BA4-4AA6-A67B-7404FB4665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4C834C-B494-48C0-8F9B-6FC0FC07D8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156790-0972-42FF-AD0E-CAF6D5C1C5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F2B9C4-F4DA-45AD-9F99-349DC83C66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CC2F69-FDD2-431A-9316-16277551F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4EE86-BF50-4473-9A3C-A455F812C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D13F2F-13C6-45AB-8F0B-AF4E36618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2423434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帕金森综合征的护理查房PPT课件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帕金森综合征概述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帕金森综合征的护理要点</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帕金森综合征的并发症及预防</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帕金森综合征的日常护理建议</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帕金森综合征的案例分享</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帕金森综合征概述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帕金森综合征是一种常见的神经系统退行性疾病，主要影响患者的运动能力，表现为肌肉僵硬、震颤和动作迟缓等症状。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帕金森综合征通常在50岁以后发病，病程较长，逐渐加重，但个体差异较大。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81" b="718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帕金森综合征的病因尚未完全明确，可能与遗传、环境因素、神经递质失衡等多种因素有关。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帕金森综合征的病理改变主要包括黑质多巴胺能神经元显著变性丢失、黑质-纹状体多巴胺能通路变性，导致纹状体多巴胺递质水平显著降低。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运动症状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肌肉僵硬、震颤、动作迟缓、步态障碍等。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非运动症状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认知障碍、抑郁、睡眠障碍、自主神经功能紊乱等。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1207" r="112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帕金森综合征的护理要点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药物治疗的护理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药物种类与作用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介绍帕金森综合征患者常用的药物种类，如左旋多巴、多巴胺受体激动剂等，以及它们在缓解症状方面的作用。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用药时机与剂量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说明每种药物的用药时机和剂量，以及如何根据患者的症状调整药物剂量。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副作用观察与处理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强调在药物治疗过程中，需要密切观察患者可能出现的不良反应，如恶心、呕吐、低血压等，并给出相应的处理措施。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指导患者进行日常生活能力训练，如平衡训练、步态训练、手部精细动作训练等，以提高生活质量。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日常生活能力训练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运动疗法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物理治疗与按摩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介绍适合帕金森综合征患者的运动疗法，如太极拳、瑜伽等，以增强肌肉力量和灵活性。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强调物理治疗和按摩在缓解肌肉僵硬、疼痛等方面的作用，并提供相关操作方法。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康复训练的护理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关注患者的情绪变化，提供积极的情绪支持，帮助患者树立战胜疾病的信心。</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情绪支持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针对帕金森综合征患者常见的认知障碍，提供认知行为疗法，以改善患者的认知功能。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认知行为疗法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强调家庭在心理护理中的重要性，指导家属如何给予患者关爱和支持。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帕金森综合征的并发症及预防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https://d.book118.com/495124234341011040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2024-09-01T08:05:36.151</cp:lastPrinted>
  <dcterms:created xsi:type="dcterms:W3CDTF">2024-09-01T00:05:36Z</dcterms:created>
  <dcterms:modified xsi:type="dcterms:W3CDTF">2024-09-01T00:05:38Z</dcterms:modified>
</cp:coreProperties>
</file>