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EC1D8-EF9B-4F7E-9577-8DA05958A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F90E3-88FD-4AB1-9403-B19560E6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A9CF6-FADB-4C3F-A075-1986114D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E0224-1AA9-4625-8173-F6392E60E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3846C-C2CC-4899-8A87-EA4BD9C1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E2BD3-4C46-45E0-A37F-CE772DD27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826DBE-0133-4645-ABA1-464E60F8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3FC06-FAD9-436E-AF81-946016495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C75C7-841C-422B-9B5A-88F8370D1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BAB4F-D332-4987-9834-A321220BC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9D2FD-9F21-48FB-8099-61E3CAB17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31041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护理质量考核汇总分析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护理质量考核标准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考核结果汇总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对护理服务需求的日益增长，提高护理质量已成为医疗机构的重要任务。通过对护理质量的考核和汇总分析，有助于发现和解决护理服务中的不足，提升患者的满意度和医疗服务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护理质量考核汇总分析旨在评估护理服务的质量，识别存在的问题，提出改进措施，并持续提高护理服务水平。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本报告将详细分析护理质量考核的结果，包括各项指标的完成情况、存在的问题及原因、改进措施等。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报告将针对不同科室、不同护理岗位的考核结果进行对比分析，以便找出共性和差异。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报告将提出针对性的改进建议，为医疗机构提高护理服务质量提供参考依据。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护理质量考核标准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床单位整洁度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患者个人卫生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患者安全防护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基础护理质量标准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评估床单、被套、枕套的清洁程度，以及床旁桌、椅、便器等设施的摆放是否整齐。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关注患者口腔、皮肤、头发等部位的清洁度，以及指甲修剪情况。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评估病房空气消毒、物品清洁消毒等措施的执行情况，预防交叉感染。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检查床栏、约束带等安全设施的使用情况，确保患者安全。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专科护理操作规范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专科疾病护理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特殊护理单元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专科护理质量标准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针对不同专科疾病，评估护士对患者的病情观察、护理措施的掌握和实施情况。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评估护士在执行专科护理操作时是否遵循规范，如输液、吸氧、心肺复苏等。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评估急救药品、设备的管理和使用情况，以及护士对急救流程的掌握程度。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如重症监护室、手术室等特殊护理单元的护理质量标准，包括设备管理、感染控制等方面。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护理记录准确性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文书书写规范性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交接班记录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护理文书书写质量标准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检查护理记录是否准确反映患者的病情变化、护理措施及效果评价。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评估文书书写是否符合规范，包括格式、用词、标点等方面。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检查交接班记录的完整性，确保患者信息的连贯性和交接工作的顺利进行。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核对医嘱执行单上的内容与护理记录的一致性，确保医嘱得到正确执行。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考核结果汇总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患者安全防护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沟通与健康教育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基础护理考核结果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评估护士在基础护理操作中的规范程度，如无菌操作、消毒隔离等。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评估护士对患者安全防护措施的执行情况，如防压疮、防坠床等。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评估护士对患者的病情观察和记录的准确性和及时性。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评估护士与患者及家属的沟通效果，以及健康教育的实施情况。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专科护理考核结果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评估护士在专科护理技能方面的掌握程度和实际操作能力。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评估护士对专科疾病知识的了解程度和掌握情况。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评估护士在危重患者护理中的表现，如急救技能、紧急处理等。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评估护士对特殊护理需求的应对能力，如疼痛管理、心理护理等。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专科护理技能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专科疾病知识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危重患者护理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特殊护理需求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https://d.book118.com/495131041322011100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2024-09-08T22:01:19.489</cp:lastPrinted>
  <dcterms:created xsi:type="dcterms:W3CDTF">2024-09-08T14:01:19Z</dcterms:created>
  <dcterms:modified xsi:type="dcterms:W3CDTF">2024-09-08T14:01:21Z</dcterms:modified>
</cp:coreProperties>
</file>