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62D2E-5278-4E89-8133-38095420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A2007-6959-4EE7-99C6-8AFC41A9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FACA2-4E26-453A-910E-C10D8478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A0324-7092-4768-A458-870540A4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8D2AF-E823-4BED-8860-B02B8F1F2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F5418-0E81-425A-8511-4C291C9D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FE279-0460-443A-9A98-03174BAD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DD3F3-31A6-4B2E-953E-9C9C795D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B1075-5AA1-4DFE-A19C-D50BDE6B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69AB-3260-4F30-A7B3-68EDD842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C5CF7-4314-4205-9972-4FD17236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33203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提高生产工艺车间技术提升计划攻略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随着市场竞争的加剧，客户对产品质量、性能等要求不断提高，提升生产工艺车间技术水平是满足市场需求的必要手段。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通过技术升级和改造，提高生产设备的自动化程度和生产效率，降低生产成本，提高企业盈利能力。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推动绿色制造、智能制造等新型制造模式的应用，提升企业环保、安全等方面的管理水平，实现可持续发展。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设备陈旧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工艺流程不合理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技术人才短缺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管理水平有待提高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车间现状及问题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部分生产设备使用年限过长，技术性能落后，难以满足高质量、高效率的生产需求。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缺乏高素质的技术人才和熟练的操作工人，难以保证生产过程的稳定性和产品质量的稳定性。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部分工艺流程设计不合理，存在生产瓶颈和资源浪费现象，影响生产效率和成本控制。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车间管理水平相对较低，缺乏科学的管理方法和手段，难以实现对生产过程的全面监控和优化管理。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深入分析当前工艺流程，找出瓶颈环节和浪费现象。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优化物料流动和信息流动，减少不必要的等待和运输时间。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引入先进的生产理念和方法，如精益生产、六西格玛等。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提高设备利用率和员工工作效率，降低生产成本。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42" b="194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对现有设备进行全面的技术评估，确定升级或改造方案。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加强设备维护和保养，确保设备处于良好状态。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引入先进的设备和技术，提高生产自动化程度。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培训员工掌握新设备操作技能，提高员工素质。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建立智能化生产管理系统，实现生产过程的可视化、可控制和可优化。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引入工业互联网、大数据、人工智能等先进技术。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通过数据分析挖掘生产过程中的潜在问题和改进空间，持续推动技术提升。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利用智能化技术对生产过程进行实时监控和预警，提高生产稳定性和产品质量。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制定针对不同岗位的技能培训计划，明确培训目标、内容和时间安排。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采用多种培训方式，如理论授课、实践操作、案例分析等，确保培训效果。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定期对培训成果进行评估和反馈，及时调整培训计划，确保培训质量。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加强员工职业道德和职业素养教育，提高员工责任心和使命感。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鼓励员工参加各类专业培训和学术交流活动，拓宽视野，提高综合素质。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建立员工个人成长档案，记录员工成长轨迹，为员工职业发展规划提供依据。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" r="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素质提升措施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制定合理的绩效考核制度，将技能水平和工作表现与薪酬、晋升等挂钩，激发员工提升技能的积极性。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设立技能竞赛、创新成果展示等活动，为员工提供展示才能的平台，增强员工的荣誉感和归属感。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鼓励员工参与技术改进和创新活动，对优秀创新成果给予奖励和表彰，激发员工的创新意识和创造力。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https://d.book118.com/495133203201011102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2024-09-11T11:53:04.029</cp:lastPrinted>
  <dcterms:created xsi:type="dcterms:W3CDTF">2024-09-11T03:53:04Z</dcterms:created>
  <dcterms:modified xsi:type="dcterms:W3CDTF">2024-09-11T03:53:06Z</dcterms:modified>
</cp:coreProperties>
</file>