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61E1-C422-4DB8-83B8-EE56F9527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5C199-E8C7-4686-8553-FD0FC5AA0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F4B08-968E-431F-BB81-2EF3E58A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006A6-898D-4768-8166-88A7C3CA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09A6D-FAE2-45AE-8607-5C94CA01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BC5FA-2DCA-495E-AFDF-8CC083FC1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6A879-2D73-4952-AEA9-C18C1481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C46D8-E8A9-42CC-A557-56369B50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AB508-ACF7-4FE3-AAC2-A13F6577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0FF8-C796-428C-A3C3-4A4CC5432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57ADA-5DCF-49A3-AF68-290516E0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33243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职业分析中自我分析报告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职业兴趣与价值观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本科/硕士/博士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所学专业及主要课程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毕业院校及荣誉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工作内容：具体的工作职责和项目经验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工作成果：所取得的工作成绩和收获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实习/工作公司：所在公司及职位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英语、其他外语水平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爱好与特长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个人兴趣爱好和特长，如音乐、体育等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所学专业相关的技能和证书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职业兴趣与价值观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自我驱动、创新与探索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自我驱动：对于我来说，工作不仅仅是一份收入来源，更是实现自我价值和追求成就感的方式。我倾向于选择那些能够让我充分发挥自己的能力和技能，并能够持续学习和成长的工作。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创新与探索：我对新事物充满好奇，喜欢挑战传统思维和解决问题的方法。我渴望在工作中不断尝试新的方法和策略，以推动业务和技术的进步。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诚信、责任与合作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诚信：我相信诚实和透明是建立任何关系的基础。在工作中，我始终坚持真实地表达自己的想法和观点，并尽力履行自己的承诺。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责任：我深知每个人都有自己的职责和角色，并需要为自己的工作负责。无论遇到何种困难和挑战，我都愿意承担起自己的责任，并努力完成任务。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合作：我相信团队的力量。我愿意与他人合作，共同解决问题和实现目标。我相信通过良好的沟通和协作，我们可以达到更好的结果。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熟练掌握Java、Python等编程语言，具备丰富的Web开发经验，能够高效地开发各类软件和应用程序。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熟练使用Excel、Tableau等数据分析工具，具备数据挖掘和数据可视化的能力，能够从大量数据中提取有价值的信息。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熟悉敏捷开发等项目管理方法，能够有效地协调团队、管理项目进度，确保项目按时、高质量完成。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具备良好的沟通技巧，能够与团队成员、客户和合作伙伴进行有效的沟通和协调。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具备较强的学习能力和好奇心，能够快速学习新知识和技能，适应不断变化的工作环境。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遇到问题时能够迅速分析、找到解决方案，并采取有效措施解决问题。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https://d.book118.com/495133243043011101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2024-09-09T12:27:28.088</cp:lastPrinted>
  <dcterms:created xsi:type="dcterms:W3CDTF">2024-09-09T04:27:28Z</dcterms:created>
  <dcterms:modified xsi:type="dcterms:W3CDTF">2024-09-09T04:27:30Z</dcterms:modified>
</cp:coreProperties>
</file>