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43BB6-D2C4-4E74-9E47-2926029F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AA9AC-5AEA-4F54-8625-BC27E8EB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36893-D79A-4842-A9F3-CC5917BA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C033F-4ACF-48AA-91C1-FBCB83E3E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2CD31-8A44-4369-992F-79511964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EFDEBB-6F3F-4FB7-BDB3-8F4B3325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5FE62-FEB0-493B-9FE4-54390D48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D1899-B246-4884-A2C4-418E8265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8E15D-EA40-4CD4-93C4-19A2F595D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A6B5D-E90C-4CE0-A6E3-C5A0D274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E48B5-30D3-4848-BAB7-7D7D2E6F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34002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安全教育讲座课件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安全教育实践活动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防范安全事故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通过安全教育，使人们充分认识到安全的重要性，增强安全意识，从而在日常生活中时刻注意自身和他人的安全。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通过传授安全知识和技能，帮助人们掌握防范和处理各种安全事故的方法和手段，减少事故发生的可能性。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安全教育有助于维护社会秩序和公共安全，减少犯罪和不良行为的发生，为社会的和谐稳定做出贡献。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安全教育的目标与任务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安全教育的目标是培养人们的安全素质，包括安全知识、安全技能和安全意识等方面，使人们具备自我保护和救助他人的能力。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通过安全教育，传播安全文化，推动社会各界对安全的关注和重视，形成良好的安全氛围。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安全教育不仅要关注个人安全，还要服务于社会的发展和进步，推动安全领域的科技创新和产业发展。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培养安全素质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传播安全文化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服务社会发展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古代安全教育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近代安全教育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现代安全教育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安全教育的历史与发展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近代以来，随着工业革命的兴起和城市化的发展，安全教育逐渐扩展到工业生产、交通安全、消防安全等领域。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现代社会中，安全教育更加全面和深入，涵盖了网络安全、食品安全、环境安全等各个方面，呈现出多元化和综合化的趋势。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古代的安全教育主要侧重于军事防御和自我保护，如武术、兵法、谋略等。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防盗安全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日常生活中的安全知识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学习安全用电常识，如不乱拉乱接电线、不超负荷用电等。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了解家庭防盗措施、个人财物保管方法。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掌握火源管理、火灾应急措施等基本知识。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掌握燃气使用注意事项，如定期检查燃气管道、阀门等。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校园安全知识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了解校园火灾的危害、预防措施和应急方法。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遵守校园活动规定，注意活动场所和设施的安全。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关注食品卫生，避免食品中毒等事件发生。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学会识别和应对校园欺凌行为，保护自身安全。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校园消防安全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校园活动安全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校园食品安全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校园欺凌防范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骑车安全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驾车安全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乘坐交通工具安全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交通安全知识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62" r="12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67" r="145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64" r="93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遵守交通规则，不随意穿越马路、不在马路上玩耍。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佩戴安全头盔，遵守交通信号和道路标志。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保持车况良好，遵守交通法规，不酒后驾车。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注意上下车安全，不将头和手伸出窗外。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网络诈骗防范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健康上网习惯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网络道德规范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网络安全知识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不随意透露个人信息，保护自己的隐私安全。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合理安排上网时间，避免沉迷网络。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识别网络诈骗手段，避免上当受骗。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遵守网络道德和法律法规，文明上网。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安全技能培养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防火与灭火技能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详细阐述火灾对人身和财产安全的威胁，强调预防火灾的重要性。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介绍日常防火的基本措施，如定期检查电器线路、不乱丢烟蒂等。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演示不同种类灭火器的使用方法，讲解其适用场景和操作要点。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指导如何在火灾发生时迅速报警、安全疏散和简单灭火。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介绍擦伤、扭伤、烫伤等常见意外伤害的急救处理方法。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常见意外伤害处理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讲解心肺复苏术的基本步骤和注意事项，演示正确操作。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教授海姆立克急救法等气道异物梗阻的急救手段。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气道异物梗阻急救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指导如何处理中毒和窒息等紧急情况，包括识别症状、寻求帮助和现场急救。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中毒与窒息急救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急救与自救技能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讲解地震发生时的紧急避险措施，如寻找安全地带、保护头部等。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地震避险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水上安全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野外生存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指导火灾发生时的逃生方法，包括避开浓烟、使用湿毛巾等。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介绍水上安全知识，如穿救生衣、掌握基本游泳技能等。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教授基本野外生存技能，如搭建简易庇护所、寻找水源等。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避险与逃生技能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https://d.book118.com/495134002013011101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2024-09-09T06:54:48.714</cp:lastPrinted>
  <dcterms:created xsi:type="dcterms:W3CDTF">2024-09-08T22:54:48Z</dcterms:created>
  <dcterms:modified xsi:type="dcterms:W3CDTF">2024-09-08T22:54:51Z</dcterms:modified>
</cp:coreProperties>
</file>