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 id="2147483675" r:id="rId3"/>
  </p:sldMasterIdLst>
  <p:sldIdLst>
    <p:sldId id="259" r:id="rId4"/>
    <p:sldId id="262" r:id="rId5"/>
    <p:sldId id="265" r:id="rId6"/>
    <p:sldId id="268" r:id="rId7"/>
    <p:sldId id="271" r:id="rId8"/>
    <p:sldId id="274" r:id="rId9"/>
    <p:sldId id="277" r:id="rId10"/>
    <p:sldId id="280" r:id="rId11"/>
    <p:sldId id="283" r:id="rId12"/>
    <p:sldId id="286" r:id="rId13"/>
    <p:sldId id="289" r:id="rId14"/>
    <p:sldId id="291"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tags" Target="tags/tag247.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tags" Target="../tags/tag12.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slideMaster" Target="../slideMasters/slideMaster1.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tags" Target="../tags/tag29.xml" /><Relationship Id="rId5" Type="http://schemas.openxmlformats.org/officeDocument/2006/relationships/tags" Target="../tags/tag30.xml"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0.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6.xml" /><Relationship Id="rId2" Type="http://schemas.openxmlformats.org/officeDocument/2006/relationships/tags" Target="../tags/tag77.xml" /><Relationship Id="rId3" Type="http://schemas.openxmlformats.org/officeDocument/2006/relationships/tags" Target="../tags/tag78.xml" /><Relationship Id="rId4" Type="http://schemas.openxmlformats.org/officeDocument/2006/relationships/tags" Target="../tags/tag79.xml" /><Relationship Id="rId5" Type="http://schemas.openxmlformats.org/officeDocument/2006/relationships/tags" Target="../tags/tag80.xml" /><Relationship Id="rId6" Type="http://schemas.openxmlformats.org/officeDocument/2006/relationships/tags" Target="../tags/tag81.xml" /><Relationship Id="rId7"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82.xml" /><Relationship Id="rId2" Type="http://schemas.openxmlformats.org/officeDocument/2006/relationships/tags" Target="../tags/tag83.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 Id="rId7"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88.xml" /><Relationship Id="rId2" Type="http://schemas.openxmlformats.org/officeDocument/2006/relationships/tags" Target="../tags/tag89.xml" /><Relationship Id="rId3" Type="http://schemas.openxmlformats.org/officeDocument/2006/relationships/tags" Target="../tags/tag90.xml" /><Relationship Id="rId4" Type="http://schemas.openxmlformats.org/officeDocument/2006/relationships/tags" Target="../tags/tag91.xml" /><Relationship Id="rId5" Type="http://schemas.openxmlformats.org/officeDocument/2006/relationships/tags" Target="../tags/tag92.xml" /><Relationship Id="rId6" Type="http://schemas.openxmlformats.org/officeDocument/2006/relationships/tags" Target="../tags/tag93.xml" /><Relationship Id="rId7"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94.xml" /><Relationship Id="rId2" Type="http://schemas.openxmlformats.org/officeDocument/2006/relationships/tags" Target="../tags/tag95.xml" /><Relationship Id="rId3" Type="http://schemas.openxmlformats.org/officeDocument/2006/relationships/tags" Target="../tags/tag96.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01.xml" /><Relationship Id="rId10" Type="http://schemas.openxmlformats.org/officeDocument/2006/relationships/slideMaster" Target="../slideMasters/slideMaster2.xml" /><Relationship Id="rId2" Type="http://schemas.openxmlformats.org/officeDocument/2006/relationships/tags" Target="../tags/tag102.xml" /><Relationship Id="rId3" Type="http://schemas.openxmlformats.org/officeDocument/2006/relationships/tags" Target="../tags/tag103.xml" /><Relationship Id="rId4" Type="http://schemas.openxmlformats.org/officeDocument/2006/relationships/tags" Target="../tags/tag104.xml" /><Relationship Id="rId5" Type="http://schemas.openxmlformats.org/officeDocument/2006/relationships/tags" Target="../tags/tag105.xml" /><Relationship Id="rId6" Type="http://schemas.openxmlformats.org/officeDocument/2006/relationships/tags" Target="../tags/tag106.xml" /><Relationship Id="rId7" Type="http://schemas.openxmlformats.org/officeDocument/2006/relationships/tags" Target="../tags/tag107.xml" /><Relationship Id="rId8" Type="http://schemas.openxmlformats.org/officeDocument/2006/relationships/tags" Target="../tags/tag108.xml" /><Relationship Id="rId9" Type="http://schemas.openxmlformats.org/officeDocument/2006/relationships/tags" Target="../tags/tag109.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10.xml" /><Relationship Id="rId2" Type="http://schemas.openxmlformats.org/officeDocument/2006/relationships/tags" Target="../tags/tag111.xml" /><Relationship Id="rId3" Type="http://schemas.openxmlformats.org/officeDocument/2006/relationships/tags" Target="../tags/tag112.xml" /><Relationship Id="rId4" Type="http://schemas.openxmlformats.org/officeDocument/2006/relationships/tags" Target="../tags/tag113.xml" /><Relationship Id="rId5" Type="http://schemas.openxmlformats.org/officeDocument/2006/relationships/tags" Target="../tags/tag114.xml" /><Relationship Id="rId6"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15.xml"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tags" Target="../tags/tag118.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19.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 Id="rId5" Type="http://schemas.openxmlformats.org/officeDocument/2006/relationships/tags" Target="../tags/tag123.xml" /><Relationship Id="rId6" Type="http://schemas.openxmlformats.org/officeDocument/2006/relationships/tags" Target="../tags/tag124.xml" /><Relationship Id="rId7" Type="http://schemas.openxmlformats.org/officeDocument/2006/relationships/tags" Target="../tags/tag125.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26.xml" /><Relationship Id="rId2" Type="http://schemas.openxmlformats.org/officeDocument/2006/relationships/tags" Target="../tags/tag127.xml" /><Relationship Id="rId3" Type="http://schemas.openxmlformats.org/officeDocument/2006/relationships/tags" Target="../tags/tag128.xml" /><Relationship Id="rId4" Type="http://schemas.openxmlformats.org/officeDocument/2006/relationships/tags" Target="../tags/tag129.xml" /><Relationship Id="rId5" Type="http://schemas.openxmlformats.org/officeDocument/2006/relationships/tags" Target="../tags/tag130.xml" /><Relationship Id="rId6" Type="http://schemas.openxmlformats.org/officeDocument/2006/relationships/tags" Target="../tags/tag131.xml" /><Relationship Id="rId7" Type="http://schemas.openxmlformats.org/officeDocument/2006/relationships/tags" Target="../tags/tag132.xml" /><Relationship Id="rId8"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33.xml" /><Relationship Id="rId2" Type="http://schemas.openxmlformats.org/officeDocument/2006/relationships/tags" Target="../tags/tag134.xml" /><Relationship Id="rId3" Type="http://schemas.openxmlformats.org/officeDocument/2006/relationships/tags" Target="../tags/tag135.xml"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39.xml" /><Relationship Id="rId2" Type="http://schemas.openxmlformats.org/officeDocument/2006/relationships/tags" Target="../tags/tag140.xml" /><Relationship Id="rId3" Type="http://schemas.openxmlformats.org/officeDocument/2006/relationships/tags" Target="../tags/tag141.xml" /><Relationship Id="rId4" Type="http://schemas.openxmlformats.org/officeDocument/2006/relationships/tags" Target="../tags/tag142.xml" /><Relationship Id="rId5" Type="http://schemas.openxmlformats.org/officeDocument/2006/relationships/tags" Target="../tags/tag143.xml" /><Relationship Id="rId6" Type="http://schemas.openxmlformats.org/officeDocument/2006/relationships/tags" Target="../tags/tag144.xml" /><Relationship Id="rId7"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48.xml" /><Relationship Id="rId2"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49.xml" /><Relationship Id="rId2"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150.xml" /><Relationship Id="rId2" Type="http://schemas.openxmlformats.org/officeDocument/2006/relationships/image" Target="../media/image2.png" /><Relationship Id="rId3" Type="http://schemas.openxmlformats.org/officeDocument/2006/relationships/tags" Target="../tags/tag151.xml" /><Relationship Id="rId4"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custDataLst>
            <p:tags r:id="rId1"/>
          </p:custDataLst>
        </p:nvPr>
      </p:nvGrpSpPr>
      <p:grpSpPr>
        <a:xfrm>
          <a:off x="0" y="0"/>
          <a:ext cx="0" cy="0"/>
        </a:xfrm>
      </p:grpSpPr>
      <p:sp>
        <p:nvSpPr>
          <p:cNvPr id="2" name="Title 1" title=""/>
          <p:cNvSpPr>
            <a:spLocks noGrp="1"/>
          </p:cNvSpPr>
          <p:nvPr>
            <p:ph type="ctrTitle"/>
            <p:custDataLst>
              <p:tags r:id="rId2"/>
            </p:custDataLst>
          </p:nvPr>
        </p:nvSpPr>
        <p:spPr/>
        <p:txBody>
          <a:bodyPr/>
          <a:lstStyle/>
          <a:p>
            <a:r>
              <a:rPr lang="en-US" smtClean="0"/>
              <a:t>Click to edit Master title style</a:t>
            </a:r>
            <a:endParaRPr lang="en-US"/>
          </a:p>
        </p:txBody>
      </p:sp>
      <p:sp>
        <p:nvSpPr>
          <p:cNvPr id="3" name="Subtitle 2" title=""/>
          <p:cNvSpPr>
            <a:spLocks noGrp="1"/>
          </p:cNvSpPr>
          <p:nvPr>
            <p:ph type="subTitle" idx="1"/>
            <p:custDataLst>
              <p:tags r:id="rId3"/>
            </p:custDataLst>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custDataLst>
              <p:tags r:id="rId4"/>
            </p:custDataLst>
          </p:nvPr>
        </p:nvSpPr>
        <p:spPr/>
        <p:txBody>
          <a:bodyPr/>
          <a:lstStyle/>
          <a:p>
            <a:fld id="{6CD0D7CC-7E9D-4002-8BF5-DF7ED927E521}"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FB417B39-576B-4C88-ACE9-395E0E3A376A}"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custDataLst>
              <p:tags r:id="rId4"/>
            </p:custDataLst>
          </p:nvPr>
        </p:nvSpPr>
        <p:spPr/>
        <p:txBody>
          <a:bodyPr/>
          <a:lstStyle/>
          <a:p>
            <a:fld id="{3E58B955-963D-44EC-AB12-72C53EBF1928}"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sz="half" idx="1"/>
            <p:custDataLst>
              <p:tags r:id="rId3"/>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custDataLst>
              <p:tags r:id="rId4"/>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custDataLst>
              <p:tags r:id="rId5"/>
            </p:custDataLst>
          </p:nvPr>
        </p:nvSpPr>
        <p:spPr/>
        <p:txBody>
          <a:bodyPr/>
          <a:lstStyle/>
          <a:p>
            <a:fld id="{4F75DEB8-84AB-44F2-8768-529B161A4A6B}"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custDataLst>
              <p:tags r:id="rId4"/>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custDataLst>
              <p:tags r:id="rId5"/>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custDataLst>
              <p:tags r:id="rId6"/>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custDataLst>
              <p:tags r:id="rId7"/>
            </p:custDataLst>
          </p:nvPr>
        </p:nvSpPr>
        <p:spPr/>
        <p:txBody>
          <a:bodyPr/>
          <a:lstStyle/>
          <a:p>
            <a:fld id="{211FEF89-BCED-41B7-B768-4D8A4BB76AC5}" type="datetimeFigureOut">
              <a:rPr lang="en-US" smtClean="0"/>
              <a:t>11/7/2009</a:t>
            </a:fld>
            <a:endParaRPr lang="en-US"/>
          </a:p>
        </p:txBody>
      </p:sp>
      <p:sp>
        <p:nvSpPr>
          <p:cNvPr id="8" name="Footer Placeholder 7" title=""/>
          <p:cNvSpPr>
            <a:spLocks noGrp="1"/>
          </p:cNvSpPr>
          <p:nvPr>
            <p:ph type="ftr" sz="quarter" idx="6"/>
            <p:custDataLst>
              <p:tags r:id="rId8"/>
            </p:custDataLst>
          </p:nvPr>
        </p:nvSpPr>
        <p:spPr/>
        <p:txBody>
          <a:bodyPr/>
          <a:lstStyle/>
          <a:p>
            <a:endParaRPr lang="en-US"/>
          </a:p>
        </p:txBody>
      </p:sp>
      <p:sp>
        <p:nvSpPr>
          <p:cNvPr id="9" name="Slide Number Placeholder 8" title=""/>
          <p:cNvSpPr>
            <a:spLocks noGrp="1"/>
          </p:cNvSpPr>
          <p:nvPr>
            <p:ph type="sldNum" sz="quarter" idx="7"/>
            <p:custDataLst>
              <p:tags r:id="rId9"/>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Date Placeholder 2" title=""/>
          <p:cNvSpPr>
            <a:spLocks noGrp="1"/>
          </p:cNvSpPr>
          <p:nvPr>
            <p:ph type="dt" sz="half" idx="1"/>
            <p:custDataLst>
              <p:tags r:id="rId3"/>
            </p:custDataLst>
          </p:nvPr>
        </p:nvSpPr>
        <p:spPr/>
        <p:txBody>
          <a:bodyPr/>
          <a:lstStyle/>
          <a:p>
            <a:fld id="{BE0C3858-FF15-4447-BF60-1D06B4440810}" type="datetimeFigureOut">
              <a:rPr lang="en-US" smtClean="0"/>
              <a:t>11/7/2009</a:t>
            </a:fld>
            <a:endParaRPr lang="en-US"/>
          </a:p>
        </p:txBody>
      </p:sp>
      <p:sp>
        <p:nvSpPr>
          <p:cNvPr id="4" name="Footer Placeholder 3" title=""/>
          <p:cNvSpPr>
            <a:spLocks noGrp="1"/>
          </p:cNvSpPr>
          <p:nvPr>
            <p:ph type="ftr" sz="quarter" idx="2"/>
            <p:custDataLst>
              <p:tags r:id="rId4"/>
            </p:custDataLst>
          </p:nvPr>
        </p:nvSpPr>
        <p:spPr/>
        <p:txBody>
          <a:bodyPr/>
          <a:lstStyle/>
          <a:p>
            <a:endParaRPr lang="en-US"/>
          </a:p>
        </p:txBody>
      </p:sp>
      <p:sp>
        <p:nvSpPr>
          <p:cNvPr id="5" name="Slide Number Placeholder 4" title=""/>
          <p:cNvSpPr>
            <a:spLocks noGrp="1"/>
          </p:cNvSpPr>
          <p:nvPr>
            <p:ph type="sldNum" sz="quarter" idx="3"/>
            <p:custDataLst>
              <p:tags r:id="rId5"/>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custDataLst>
            <p:tags r:id="rId1"/>
          </p:custDataLst>
        </p:nvPr>
      </p:nvGrpSpPr>
      <p:grpSpPr>
        <a:xfrm>
          <a:off x="0" y="0"/>
          <a:ext cx="0" cy="0"/>
        </a:xfrm>
      </p:grpSpPr>
      <p:sp>
        <p:nvSpPr>
          <p:cNvPr id="2" name="Date Placeholder 1" title=""/>
          <p:cNvSpPr>
            <a:spLocks noGrp="1"/>
          </p:cNvSpPr>
          <p:nvPr>
            <p:ph type="dt" sz="half"/>
            <p:custDataLst>
              <p:tags r:id="rId2"/>
            </p:custDataLst>
          </p:nvPr>
        </p:nvSpPr>
        <p:spPr/>
        <p:txBody>
          <a:bodyPr/>
          <a:lstStyle/>
          <a:p>
            <a:fld id="{2630281A-E593-4332-B6CB-EFFF8CE2462C}" type="datetimeFigureOut">
              <a:rPr lang="en-US" smtClean="0"/>
              <a:t>11/7/2009</a:t>
            </a:fld>
            <a:endParaRPr lang="en-US"/>
          </a:p>
        </p:txBody>
      </p:sp>
      <p:sp>
        <p:nvSpPr>
          <p:cNvPr id="3" name="Footer Placeholder 2" title=""/>
          <p:cNvSpPr>
            <a:spLocks noGrp="1"/>
          </p:cNvSpPr>
          <p:nvPr>
            <p:ph type="ftr" sz="quarter" idx="1"/>
            <p:custDataLst>
              <p:tags r:id="rId3"/>
            </p:custDataLst>
          </p:nvPr>
        </p:nvSpPr>
        <p:spPr/>
        <p:txBody>
          <a:bodyPr/>
          <a:lstStyle/>
          <a:p>
            <a:endParaRPr lang="en-US"/>
          </a:p>
        </p:txBody>
      </p:sp>
      <p:sp>
        <p:nvSpPr>
          <p:cNvPr id="4" name="Slide Number Placeholder 3" title=""/>
          <p:cNvSpPr>
            <a:spLocks noGrp="1"/>
          </p:cNvSpPr>
          <p:nvPr>
            <p:ph type="sldNum" sz="quarter" idx="2"/>
            <p:custDataLst>
              <p:tags r:id="rId4"/>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2330038D-3DE8-4D8A-AAEB-06F75E5A9080}"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custDataLst>
              <p:tags r:id="rId3"/>
            </p:custDataLst>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AF4E2313-0405-4025-AF90-9503D96554A0}"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222A2FE5-7BA0-462E-B658-6BC45507C0C0}"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custDataLst>
            <p:tags r:id="rId1"/>
          </p:custDataLst>
        </p:nvPr>
      </p:nvGrpSpPr>
      <p:grpSpPr>
        <a:xfrm>
          <a:off x="0" y="0"/>
          <a:ext cx="0" cy="0"/>
        </a:xfrm>
      </p:grpSpPr>
      <p:sp>
        <p:nvSpPr>
          <p:cNvPr id="2" name="Vertical Title 1" title=""/>
          <p:cNvSpPr>
            <a:spLocks noGrp="1"/>
          </p:cNvSpPr>
          <p:nvPr>
            <p:ph type="title" orient="vert"/>
            <p:custDataLst>
              <p:tags r:id="rId2"/>
            </p:custDataLs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43309CC8-28BB-49BF-95B7-E698A44FAE4F}"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标题 1"/>
          <p:cNvSpPr>
            <a:spLocks noGrp="1"/>
          </p:cNvSpPr>
          <p:nvPr>
            <p:ph type="ctrTitle"/>
            <p:custDataLst>
              <p:tags r:id="rId2"/>
            </p:custDataLst>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838200" y="1825625"/>
            <a:ext cx="10515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custDataLst>
              <p:tags r:id="rId4"/>
            </p:custDataLst>
          </p:nvPr>
        </p:nvSpPr>
        <p:spPr>
          <a:xfrm>
            <a:off x="6172200" y="1825625"/>
            <a:ext cx="5181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custDataLst>
              <p:tags r:id="rId5"/>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4"/>
            </p:custDataLst>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custDataLst>
              <p:tags r:id="rId5"/>
            </p:custDataLst>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6"/>
            </p:custDataLst>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custDataLst>
              <p:tags r:id="rId7"/>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9" name="灯片编号占位符 8"/>
          <p:cNvSpPr>
            <a:spLocks noGrp="1"/>
          </p:cNvSpPr>
          <p:nvPr>
            <p:ph type="sldNum" sz="quarter" idx="12"/>
            <p:custDataLst>
              <p:tags r:id="rId9"/>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灯片编号占位符 3"/>
          <p:cNvSpPr>
            <a:spLocks noGrp="1"/>
          </p:cNvSpPr>
          <p:nvPr>
            <p:ph type="sldNum" sz="quarter" idx="12"/>
            <p:custDataLst>
              <p:tags r:id="rId4"/>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custDataLst>
              <p:tags r:id="rId4"/>
            </p:custDataLst>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custDataLst>
              <p:tags r:id="rId3"/>
            </p:custDataLst>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custDataLst>
            <p:tags r:id="rId1"/>
          </p:custDataLst>
        </p:nvPr>
      </p:nvGrpSpPr>
      <p:grpSpPr>
        <a:xfrm>
          <a:off x="0" y="0"/>
          <a:ext cx="0" cy="0"/>
        </a:xfrm>
      </p:grpSpPr>
      <p:sp>
        <p:nvSpPr>
          <p:cNvPr id="2" name="竖排标题 1"/>
          <p:cNvSpPr>
            <a:spLocks noGrp="1"/>
          </p:cNvSpPr>
          <p:nvPr>
            <p:ph type="title" orient="vert"/>
            <p:custDataLst>
              <p:tags r:id="rId2"/>
            </p:custDataLs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587CDE83-8248-4095-B4D1-36FD634EF5E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fld id="{CA32C2CD-A4A7-4873-9194-B6408569060D}" type="slidenum">
              <a:rPr lang="zh-CN" altLang="en-US" smtClean="0"/>
              <a:t/>
            </a:fld>
            <a:endParaRPr lang="zh-CN" altLang="en-US"/>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节标题">
    <p:spTree>
      <p:nvGrpSpPr>
        <p:cNvPr id="1" name=""/>
        <p:cNvGrpSpPr/>
        <p:nvPr>
          <p:custDataLst>
            <p:tags r:id="rId1"/>
          </p:custDataLst>
        </p:nvPr>
      </p:nvGrpSpPr>
      <p:grpSpPr>
        <a:xfrm>
          <a:off x="0" y="0"/>
          <a:ext cx="0" cy="0"/>
        </a:xfrm>
      </p:grpSpPr>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5_自定义版式">
    <p:spTree>
      <p:nvGrpSpPr>
        <p:cNvPr id="1" name=""/>
        <p:cNvGrpSpPr/>
        <p:nvPr>
          <p:custDataLst>
            <p:tags r:id="rId1"/>
          </p:custDataLst>
        </p:nvPr>
      </p:nvGrpSpPr>
      <p:grpSpPr>
        <a:xfrm>
          <a:off x="0" y="0"/>
          <a:ext cx="0" cy="0"/>
        </a:xfrm>
      </p:grpSpPr>
      <p:pic>
        <p:nvPicPr>
          <p:cNvPr id="10" name="图片 9" descr="8523"/>
          <p:cNvPicPr>
            <a:picLocks noChangeAspect="1"/>
          </p:cNvPicPr>
          <p:nvPr userDrawn="1">
            <p:custDataLst>
              <p:tags r:id="rId3"/>
            </p:custDataLst>
          </p:nvPr>
        </p:nvPicPr>
        <p:blipFill>
          <a:blip r:embed="rId2"/>
          <a:stretch>
            <a:fillRect/>
          </a:stretch>
        </p:blipFill>
        <p:spPr>
          <a:xfrm>
            <a:off x="511175" y="330835"/>
            <a:ext cx="11222355" cy="6196330"/>
          </a:xfrm>
          <a:prstGeom prst="rect">
            <a:avLst/>
          </a:prstGeom>
        </p:spPr>
      </p:pic>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ags" Target="../tags/tag70.xml" /><Relationship Id="rId13" Type="http://schemas.openxmlformats.org/officeDocument/2006/relationships/tags" Target="../tags/tag71.xml" /><Relationship Id="rId14" Type="http://schemas.openxmlformats.org/officeDocument/2006/relationships/tags" Target="../tags/tag72.xml" /><Relationship Id="rId15" Type="http://schemas.openxmlformats.org/officeDocument/2006/relationships/tags" Target="../tags/tag73.xml" /><Relationship Id="rId16" Type="http://schemas.openxmlformats.org/officeDocument/2006/relationships/tags" Target="../tags/tag74.xml" /><Relationship Id="rId17" Type="http://schemas.openxmlformats.org/officeDocument/2006/relationships/tags" Target="../tags/tag75.xml"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145.xml" /><Relationship Id="rId13" Type="http://schemas.openxmlformats.org/officeDocument/2006/relationships/image" Target="../media/image1.jpeg" /><Relationship Id="rId14" Type="http://schemas.openxmlformats.org/officeDocument/2006/relationships/tags" Target="../tags/tag146.xml" /><Relationship Id="rId15" Type="http://schemas.openxmlformats.org/officeDocument/2006/relationships/tags" Target="../tags/tag147.xml" /><Relationship Id="rId16"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tags" Target="../tags/tag152.xml" /><Relationship Id="rId5" Type="http://schemas.openxmlformats.org/officeDocument/2006/relationships/image" Target="../media/image1.jpeg" /><Relationship Id="rId6" Type="http://schemas.openxmlformats.org/officeDocument/2006/relationships/tags" Target="../tags/tag153.xml" /><Relationship Id="rId7"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custDataLst>
            <p:tags r:id="rId12"/>
          </p:custDataLst>
        </p:nvPr>
      </p:nvGrpSpPr>
      <p:grpSpPr>
        <a:xfrm>
          <a:off x="0" y="0"/>
          <a:ext cx="0" cy="0"/>
        </a:xfrm>
      </p:grpSpPr>
      <p:sp>
        <p:nvSpPr>
          <p:cNvPr id="2" name="Title Placeholder 1" title=""/>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12"/>
          </p:custDataLst>
        </p:nvPr>
      </p:nvGrpSpPr>
      <p:grpSpPr>
        <a:xfrm>
          <a:off x="0" y="0"/>
          <a:ext cx="0" cy="0"/>
        </a:xfrm>
      </p:grpSpPr>
      <p:pic>
        <p:nvPicPr>
          <p:cNvPr id="7" name="图片 6"/>
          <p:cNvPicPr>
            <a:picLocks noChangeAspect="1"/>
          </p:cNvPicPr>
          <p:nvPr userDrawn="1">
            <p:custDataLst>
              <p:tags r:id="rId14"/>
            </p:custDataLst>
          </p:nvPr>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圆角矩形 7"/>
          <p:cNvSpPr/>
          <p:nvPr userDrawn="1">
            <p:custDataLst>
              <p:tags r:id="rId15"/>
            </p:custDataLst>
          </p:nvPr>
        </p:nvSpPr>
        <p:spPr>
          <a:xfrm>
            <a:off x="368300" y="336550"/>
            <a:ext cx="11455400" cy="6184900"/>
          </a:xfrm>
          <a:prstGeom prst="roundRect">
            <a:avLst>
              <a:gd name="adj" fmla="val 20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mc:AlternateContent>
    <mc:Choice xmlns:p15="http://schemas.microsoft.com/office/powerpoint/2012/main" Requires="p15">
      <p:transition spd="slow" p14:dur="1250">
        <p15:prstTrans prst="pageCurlDouble"/>
      </p:transition>
    </mc:Choice>
    <mc:Fallback>
      <p:transition spd="slow">
        <p:fade/>
      </p:transition>
    </mc:Fallback>
  </mc:AlternateContent>
  <p:timing/>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微软雅黑" panose="020b0503020204020204" charset="-122"/>
          <a:ea typeface="微软雅黑" panose="020b0503020204020204"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微软雅黑" panose="020b0503020204020204" charset="-122"/>
          <a:ea typeface="微软雅黑" panose="020b0503020204020204"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微软雅黑" panose="020b0503020204020204" charset="-122"/>
          <a:ea typeface="微软雅黑" panose="020b0503020204020204"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4"/>
          </p:custDataLst>
        </p:nvPr>
      </p:nvGrpSpPr>
      <p:grpSpPr>
        <a:xfrm>
          <a:off x="0" y="0"/>
          <a:ext cx="0" cy="0"/>
        </a:xfrm>
      </p:grpSpPr>
      <p:pic>
        <p:nvPicPr>
          <p:cNvPr id="7" name="图片 6"/>
          <p:cNvPicPr>
            <a:picLocks noChangeAspect="1"/>
          </p:cNvPicPr>
          <p:nvPr userDrawn="1">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Lst>
  <mc:AlternateContent>
    <mc:Choice xmlns:p15="http://schemas.microsoft.com/office/powerpoint/2012/main" Requires="p15">
      <p:transition spd="slow" p14:dur="1250">
        <p15:prstTrans prst="pageCurlDouble"/>
      </p:transition>
    </mc:Choice>
    <mc:Fallback>
      <p:transition spd="slow">
        <p:fade/>
      </p:transition>
    </mc:Fallback>
  </mc:AlternateConten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159.xml" /><Relationship Id="rId11" Type="http://schemas.openxmlformats.org/officeDocument/2006/relationships/tags" Target="../tags/tag160.xml" /><Relationship Id="rId12" Type="http://schemas.openxmlformats.org/officeDocument/2006/relationships/tags" Target="../tags/tag161.xml" /><Relationship Id="rId13" Type="http://schemas.openxmlformats.org/officeDocument/2006/relationships/image" Target="../media/image5.png" /><Relationship Id="rId14" Type="http://schemas.openxmlformats.org/officeDocument/2006/relationships/tags" Target="../tags/tag162.xml" /><Relationship Id="rId15" Type="http://schemas.openxmlformats.org/officeDocument/2006/relationships/image" Target="../media/image6.png" /><Relationship Id="rId16" Type="http://schemas.openxmlformats.org/officeDocument/2006/relationships/tags" Target="../tags/tag163.xml" /><Relationship Id="rId2" Type="http://schemas.openxmlformats.org/officeDocument/2006/relationships/tags" Target="../tags/tag154.xml" /><Relationship Id="rId3" Type="http://schemas.openxmlformats.org/officeDocument/2006/relationships/image" Target="../media/image1.jpeg" /><Relationship Id="rId4" Type="http://schemas.openxmlformats.org/officeDocument/2006/relationships/tags" Target="../tags/tag155.xml" /><Relationship Id="rId5" Type="http://schemas.openxmlformats.org/officeDocument/2006/relationships/image" Target="../media/image3.png" /><Relationship Id="rId6" Type="http://schemas.openxmlformats.org/officeDocument/2006/relationships/tags" Target="../tags/tag156.xml" /><Relationship Id="rId7" Type="http://schemas.openxmlformats.org/officeDocument/2006/relationships/image" Target="../media/image4.png" /><Relationship Id="rId8" Type="http://schemas.openxmlformats.org/officeDocument/2006/relationships/tags" Target="../tags/tag157.xml" /><Relationship Id="rId9" Type="http://schemas.openxmlformats.org/officeDocument/2006/relationships/tags" Target="../tags/tag15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168.xml" /><Relationship Id="rId11" Type="http://schemas.openxmlformats.org/officeDocument/2006/relationships/image" Target="../media/image6.png" /><Relationship Id="rId12" Type="http://schemas.openxmlformats.org/officeDocument/2006/relationships/tags" Target="../tags/tag169.xml" /><Relationship Id="rId13" Type="http://schemas.openxmlformats.org/officeDocument/2006/relationships/tags" Target="../tags/tag170.xml" /><Relationship Id="rId14" Type="http://schemas.openxmlformats.org/officeDocument/2006/relationships/tags" Target="../tags/tag171.xml" /><Relationship Id="rId15" Type="http://schemas.openxmlformats.org/officeDocument/2006/relationships/tags" Target="../tags/tag172.xml" /><Relationship Id="rId16" Type="http://schemas.openxmlformats.org/officeDocument/2006/relationships/tags" Target="../tags/tag173.xml" /><Relationship Id="rId17" Type="http://schemas.openxmlformats.org/officeDocument/2006/relationships/tags" Target="../tags/tag174.xml" /><Relationship Id="rId18" Type="http://schemas.openxmlformats.org/officeDocument/2006/relationships/tags" Target="../tags/tag175.xml" /><Relationship Id="rId19" Type="http://schemas.openxmlformats.org/officeDocument/2006/relationships/tags" Target="../tags/tag176.xml" /><Relationship Id="rId2" Type="http://schemas.openxmlformats.org/officeDocument/2006/relationships/tags" Target="../tags/tag164.xml" /><Relationship Id="rId20" Type="http://schemas.openxmlformats.org/officeDocument/2006/relationships/tags" Target="../tags/tag177.xml" /><Relationship Id="rId21" Type="http://schemas.openxmlformats.org/officeDocument/2006/relationships/tags" Target="../tags/tag178.xml" /><Relationship Id="rId22" Type="http://schemas.openxmlformats.org/officeDocument/2006/relationships/tags" Target="../tags/tag179.xml" /><Relationship Id="rId23" Type="http://schemas.openxmlformats.org/officeDocument/2006/relationships/tags" Target="../tags/tag180.xml" /><Relationship Id="rId3" Type="http://schemas.openxmlformats.org/officeDocument/2006/relationships/image" Target="../media/image1.jpeg" /><Relationship Id="rId4" Type="http://schemas.openxmlformats.org/officeDocument/2006/relationships/tags" Target="../tags/tag165.xml" /><Relationship Id="rId5" Type="http://schemas.openxmlformats.org/officeDocument/2006/relationships/image" Target="../media/image3.png" /><Relationship Id="rId6" Type="http://schemas.openxmlformats.org/officeDocument/2006/relationships/tags" Target="../tags/tag166.xml" /><Relationship Id="rId7" Type="http://schemas.openxmlformats.org/officeDocument/2006/relationships/image" Target="../media/image4.png" /><Relationship Id="rId8" Type="http://schemas.openxmlformats.org/officeDocument/2006/relationships/tags" Target="../tags/tag167.xml" /><Relationship Id="rId9" Type="http://schemas.openxmlformats.org/officeDocument/2006/relationships/image" Target="../media/image5.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185.xml" /><Relationship Id="rId11" Type="http://schemas.openxmlformats.org/officeDocument/2006/relationships/image" Target="../media/image6.png" /><Relationship Id="rId12" Type="http://schemas.openxmlformats.org/officeDocument/2006/relationships/tags" Target="../tags/tag186.xml" /><Relationship Id="rId13" Type="http://schemas.openxmlformats.org/officeDocument/2006/relationships/tags" Target="../tags/tag187.xml" /><Relationship Id="rId14" Type="http://schemas.openxmlformats.org/officeDocument/2006/relationships/tags" Target="../tags/tag188.xml" /><Relationship Id="rId15" Type="http://schemas.openxmlformats.org/officeDocument/2006/relationships/tags" Target="../tags/tag189.xml" /><Relationship Id="rId16" Type="http://schemas.openxmlformats.org/officeDocument/2006/relationships/tags" Target="../tags/tag190.xml" /><Relationship Id="rId17" Type="http://schemas.openxmlformats.org/officeDocument/2006/relationships/tags" Target="../tags/tag191.xml" /><Relationship Id="rId18" Type="http://schemas.openxmlformats.org/officeDocument/2006/relationships/tags" Target="../tags/tag192.xml" /><Relationship Id="rId19" Type="http://schemas.openxmlformats.org/officeDocument/2006/relationships/tags" Target="../tags/tag193.xml" /><Relationship Id="rId2" Type="http://schemas.openxmlformats.org/officeDocument/2006/relationships/tags" Target="../tags/tag181.xml" /><Relationship Id="rId3" Type="http://schemas.openxmlformats.org/officeDocument/2006/relationships/image" Target="../media/image1.jpeg" /><Relationship Id="rId4" Type="http://schemas.openxmlformats.org/officeDocument/2006/relationships/tags" Target="../tags/tag182.xml" /><Relationship Id="rId5" Type="http://schemas.openxmlformats.org/officeDocument/2006/relationships/image" Target="../media/image3.png" /><Relationship Id="rId6" Type="http://schemas.openxmlformats.org/officeDocument/2006/relationships/tags" Target="../tags/tag183.xml" /><Relationship Id="rId7" Type="http://schemas.openxmlformats.org/officeDocument/2006/relationships/image" Target="../media/image4.png" /><Relationship Id="rId8" Type="http://schemas.openxmlformats.org/officeDocument/2006/relationships/tags" Target="../tags/tag184.xml" /><Relationship Id="rId9"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194.xml" /><Relationship Id="rId3" Type="http://schemas.openxmlformats.org/officeDocument/2006/relationships/tags" Target="../tags/tag195.xml" /><Relationship Id="rId4" Type="http://schemas.openxmlformats.org/officeDocument/2006/relationships/tags" Target="../tags/tag196.xml" /><Relationship Id="rId5" Type="http://schemas.openxmlformats.org/officeDocument/2006/relationships/tags" Target="../tags/tag19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198.xml" /><Relationship Id="rId3" Type="http://schemas.openxmlformats.org/officeDocument/2006/relationships/tags" Target="../tags/tag199.xml" /><Relationship Id="rId4" Type="http://schemas.openxmlformats.org/officeDocument/2006/relationships/tags" Target="../tags/tag200.xml" /><Relationship Id="rId5" Type="http://schemas.openxmlformats.org/officeDocument/2006/relationships/tags" Target="../tags/tag20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202.xml" /><Relationship Id="rId3" Type="http://schemas.openxmlformats.org/officeDocument/2006/relationships/tags" Target="../tags/tag203.xml" /><Relationship Id="rId4" Type="http://schemas.openxmlformats.org/officeDocument/2006/relationships/tags" Target="../tags/tag20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209.xml" /><Relationship Id="rId11" Type="http://schemas.openxmlformats.org/officeDocument/2006/relationships/image" Target="../media/image6.png" /><Relationship Id="rId12" Type="http://schemas.openxmlformats.org/officeDocument/2006/relationships/tags" Target="../tags/tag210.xml" /><Relationship Id="rId13" Type="http://schemas.openxmlformats.org/officeDocument/2006/relationships/tags" Target="../tags/tag211.xml" /><Relationship Id="rId14" Type="http://schemas.openxmlformats.org/officeDocument/2006/relationships/tags" Target="../tags/tag212.xml" /><Relationship Id="rId15" Type="http://schemas.openxmlformats.org/officeDocument/2006/relationships/tags" Target="../tags/tag213.xml" /><Relationship Id="rId16" Type="http://schemas.openxmlformats.org/officeDocument/2006/relationships/tags" Target="../tags/tag214.xml" /><Relationship Id="rId17" Type="http://schemas.openxmlformats.org/officeDocument/2006/relationships/tags" Target="../tags/tag215.xml" /><Relationship Id="rId18" Type="http://schemas.openxmlformats.org/officeDocument/2006/relationships/tags" Target="../tags/tag216.xml" /><Relationship Id="rId19" Type="http://schemas.openxmlformats.org/officeDocument/2006/relationships/tags" Target="../tags/tag217.xml" /><Relationship Id="rId2" Type="http://schemas.openxmlformats.org/officeDocument/2006/relationships/tags" Target="../tags/tag205.xml" /><Relationship Id="rId3" Type="http://schemas.openxmlformats.org/officeDocument/2006/relationships/image" Target="../media/image1.jpeg" /><Relationship Id="rId4" Type="http://schemas.openxmlformats.org/officeDocument/2006/relationships/tags" Target="../tags/tag206.xml" /><Relationship Id="rId5" Type="http://schemas.openxmlformats.org/officeDocument/2006/relationships/image" Target="../media/image3.png" /><Relationship Id="rId6" Type="http://schemas.openxmlformats.org/officeDocument/2006/relationships/tags" Target="../tags/tag207.xml" /><Relationship Id="rId7" Type="http://schemas.openxmlformats.org/officeDocument/2006/relationships/image" Target="../media/image4.png" /><Relationship Id="rId8" Type="http://schemas.openxmlformats.org/officeDocument/2006/relationships/tags" Target="../tags/tag208.xml" /><Relationship Id="rId9" Type="http://schemas.openxmlformats.org/officeDocument/2006/relationships/image" Target="../media/image5.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218.xml" /><Relationship Id="rId3" Type="http://schemas.openxmlformats.org/officeDocument/2006/relationships/tags" Target="../tags/tag219.xml" /><Relationship Id="rId4" Type="http://schemas.openxmlformats.org/officeDocument/2006/relationships/tags" Target="../tags/tag220.xml" /><Relationship Id="rId5" Type="http://schemas.openxmlformats.org/officeDocument/2006/relationships/tags" Target="../tags/tag221.xml" /><Relationship Id="rId6" Type="http://schemas.openxmlformats.org/officeDocument/2006/relationships/tags" Target="../tags/tag222.xml" /><Relationship Id="rId7" Type="http://schemas.openxmlformats.org/officeDocument/2006/relationships/tags" Target="../tags/tag22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224.xml" /><Relationship Id="rId3" Type="http://schemas.openxmlformats.org/officeDocument/2006/relationships/tags" Target="../tags/tag225.xml" /><Relationship Id="rId4" Type="http://schemas.openxmlformats.org/officeDocument/2006/relationships/tags" Target="../tags/tag226.xml" /><Relationship Id="rId5" Type="http://schemas.openxmlformats.org/officeDocument/2006/relationships/tags" Target="../tags/tag227.xml" /><Relationship Id="rId6" Type="http://schemas.openxmlformats.org/officeDocument/2006/relationships/tags" Target="../tags/tag228.xml" /><Relationship Id="rId7" Type="http://schemas.openxmlformats.org/officeDocument/2006/relationships/tags" Target="../tags/tag22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5.xml" /><Relationship Id="rId10" Type="http://schemas.openxmlformats.org/officeDocument/2006/relationships/tags" Target="../tags/tag236.xml" /><Relationship Id="rId11" Type="http://schemas.openxmlformats.org/officeDocument/2006/relationships/tags" Target="../tags/tag237.xml" /><Relationship Id="rId2" Type="http://schemas.openxmlformats.org/officeDocument/2006/relationships/tags" Target="../tags/tag230.xml" /><Relationship Id="rId3" Type="http://schemas.openxmlformats.org/officeDocument/2006/relationships/tags" Target="../tags/tag231.xml" /><Relationship Id="rId4" Type="http://schemas.openxmlformats.org/officeDocument/2006/relationships/tags" Target="../tags/tag232.xml" /><Relationship Id="rId5" Type="http://schemas.openxmlformats.org/officeDocument/2006/relationships/tags" Target="../tags/tag233.xml" /><Relationship Id="rId6" Type="http://schemas.openxmlformats.org/officeDocument/2006/relationships/image" Target="../media/image7.png" /><Relationship Id="rId7" Type="http://schemas.openxmlformats.org/officeDocument/2006/relationships/tags" Target="../tags/tag234.xml" /><Relationship Id="rId8" Type="http://schemas.openxmlformats.org/officeDocument/2006/relationships/tags" Target="../tags/tag235.xml" /><Relationship Id="rId9" Type="http://schemas.openxmlformats.org/officeDocument/2006/relationships/image" Target="../media/image8.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238.xml" /><Relationship Id="rId3" Type="http://schemas.openxmlformats.org/officeDocument/2006/relationships/tags" Target="../tags/tag239.xml" /><Relationship Id="rId4" Type="http://schemas.openxmlformats.org/officeDocument/2006/relationships/tags" Target="../tags/tag240.xml" /><Relationship Id="rId5" Type="http://schemas.openxmlformats.org/officeDocument/2006/relationships/image" Target="../media/image9.png" /><Relationship Id="rId6" Type="http://schemas.openxmlformats.org/officeDocument/2006/relationships/tags" Target="../tags/tag241.xml" /><Relationship Id="rId7" Type="http://schemas.openxmlformats.org/officeDocument/2006/relationships/tags" Target="../tags/tag242.xml" /><Relationship Id="rId8" Type="http://schemas.openxmlformats.org/officeDocument/2006/relationships/tags" Target="../tags/tag243.xml" /><Relationship Id="rId9" Type="http://schemas.openxmlformats.org/officeDocument/2006/relationships/tags" Target="../tags/tag24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245.xml" /><Relationship Id="rId3" Type="http://schemas.openxmlformats.org/officeDocument/2006/relationships/tags" Target="../tags/tag246.xml" /><Relationship Id="rId4" Type="http://schemas.openxmlformats.org/officeDocument/2006/relationships/hyperlink" Target="https://d.book118.com/495134012014011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4" name="图片 3"/>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4" name="图片 33"/>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8817" y="52843"/>
            <a:ext cx="2669426" cy="2669426"/>
          </a:xfrm>
          <a:prstGeom prst="rect">
            <a:avLst/>
          </a:prstGeom>
        </p:spPr>
      </p:pic>
      <p:pic>
        <p:nvPicPr>
          <p:cNvPr id="35" name="图片 34"/>
          <p:cNvPicPr>
            <a:picLocks noChangeAspect="1"/>
          </p:cNvPicPr>
          <p:nvPr>
            <p:custDataLst>
              <p:tags r:id="rId8"/>
            </p:custDataLst>
          </p:nvPr>
        </p:nvPicPr>
        <p:blipFill>
          <a:blip r:embed="rId7">
            <a:extLst>
              <a:ext uri="{28A0092B-C50C-407E-A947-70E740481C1C}">
                <a14:useLocalDpi xmlns:a14="http://schemas.microsoft.com/office/drawing/2010/main" val="0"/>
              </a:ext>
            </a:extLst>
          </a:blip>
          <a:srcRect r="26653" b="61828"/>
          <a:stretch>
            <a:fillRect/>
          </a:stretch>
        </p:blipFill>
        <p:spPr>
          <a:xfrm>
            <a:off x="9688893" y="52843"/>
            <a:ext cx="2511924" cy="1960004"/>
          </a:xfrm>
          <a:prstGeom prst="rect">
            <a:avLst/>
          </a:prstGeom>
        </p:spPr>
      </p:pic>
      <p:grpSp>
        <p:nvGrpSpPr>
          <p:cNvPr id="3" name="组合 2"/>
          <p:cNvGrpSpPr/>
          <p:nvPr>
            <p:custDataLst>
              <p:tags r:id="rId9"/>
            </p:custDataLst>
          </p:nvPr>
        </p:nvGrpSpPr>
        <p:grpSpPr>
          <a:xfrm>
            <a:off x="1703705" y="1845310"/>
            <a:ext cx="9324340" cy="2634615"/>
            <a:chOff x="5834" y="2592"/>
            <a:chExt cx="14684" cy="4149"/>
          </a:xfrm>
        </p:grpSpPr>
        <p:sp>
          <p:nvSpPr>
            <p:cNvPr id="8196" name="副标题 2"/>
            <p:cNvSpPr txBox="1"/>
            <p:nvPr>
              <p:custDataLst>
                <p:tags r:id="rId10"/>
              </p:custDataLst>
            </p:nvPr>
          </p:nvSpPr>
          <p:spPr>
            <a:xfrm>
              <a:off x="6572" y="2592"/>
              <a:ext cx="12548" cy="1198"/>
            </a:xfrm>
            <a:prstGeom prst="rect">
              <a:avLst/>
            </a:prstGeom>
            <a:noFill/>
            <a:ln w="9525">
              <a:noFill/>
            </a:ln>
          </p:spPr>
          <p:txBody>
            <a:bodyPr/>
            <a:lstStyle>
              <a:defPPr>
                <a:defRPr lang="zh-CN"/>
              </a:defPPr>
              <a:lvl1pPr marL="228600" indent="-228600" algn="l" rtl="0" eaLnBrk="0" fontAlgn="base" hangingPunct="0">
                <a:spcBef>
                  <a:spcPts val="1000"/>
                </a:spcBef>
                <a:spcAft>
                  <a:spcPct val="0"/>
                </a:spcAft>
                <a:buFont typeface="Arial" pitchFamily="34" charset="0"/>
                <a:buChar char="•"/>
                <a:defRPr sz="2800" kern="1200">
                  <a:solidFill>
                    <a:schemeClr val="tx1"/>
                  </a:solidFill>
                  <a:latin typeface="Times New Roman" panose="02020603050405020304" charset="0"/>
                  <a:ea typeface="楷体" panose="02010609060101010101" pitchFamily="49" charset="-122"/>
                  <a:cs typeface="+mn-cs"/>
                </a:defRPr>
              </a:lvl1pPr>
              <a:lvl2pPr marL="685800" indent="-228600" algn="l" rtl="0" eaLnBrk="0" fontAlgn="base" hangingPunct="0">
                <a:spcBef>
                  <a:spcPts val="500"/>
                </a:spcBef>
                <a:spcAft>
                  <a:spcPct val="0"/>
                </a:spcAft>
                <a:buFont typeface="Arial" pitchFamily="34" charset="0"/>
                <a:buChar char="•"/>
                <a:defRPr sz="2400" kern="1200">
                  <a:solidFill>
                    <a:schemeClr val="tx1"/>
                  </a:solidFill>
                  <a:latin typeface="Times New Roman" panose="02020603050405020304" charset="0"/>
                  <a:ea typeface="楷体" panose="02010609060101010101" pitchFamily="49" charset="-122"/>
                  <a:cs typeface="+mn-cs"/>
                </a:defRPr>
              </a:lvl2pPr>
              <a:lvl3pPr marL="914400" algn="l" rtl="0" eaLnBrk="0" fontAlgn="base" hangingPunct="0">
                <a:lnSpc>
                  <a:spcPct val="90000"/>
                </a:lnSpc>
                <a:spcBef>
                  <a:spcPts val="500"/>
                </a:spcBef>
                <a:spcAft>
                  <a:spcPct val="0"/>
                </a:spcAft>
                <a:buFont typeface="Arial" pitchFamily="34" charset="0"/>
                <a:defRPr sz="2000" kern="1200">
                  <a:solidFill>
                    <a:schemeClr val="tx1"/>
                  </a:solidFill>
                  <a:latin typeface="+mn-lt"/>
                  <a:ea typeface="+mn-ea"/>
                  <a:cs typeface="+mn-cs"/>
                </a:defRPr>
              </a:lvl3pPr>
              <a:lvl4pPr marL="1371600" algn="l" rtl="0" eaLnBrk="0" fontAlgn="base" hangingPunct="0">
                <a:lnSpc>
                  <a:spcPct val="90000"/>
                </a:lnSpc>
                <a:spcBef>
                  <a:spcPts val="500"/>
                </a:spcBef>
                <a:spcAft>
                  <a:spcPct val="0"/>
                </a:spcAft>
                <a:buFont typeface="Arial" pitchFamily="34" charset="0"/>
                <a:defRPr kern="1200">
                  <a:solidFill>
                    <a:schemeClr val="tx1"/>
                  </a:solidFill>
                  <a:latin typeface="+mn-lt"/>
                  <a:ea typeface="+mn-ea"/>
                  <a:cs typeface="+mn-cs"/>
                </a:defRPr>
              </a:lvl4pPr>
              <a:lvl5pPr marL="1828800" algn="l" rtl="0" eaLnBrk="0" fontAlgn="base" hangingPunct="0">
                <a:lnSpc>
                  <a:spcPct val="90000"/>
                </a:lnSpc>
                <a:spcBef>
                  <a:spcPts val="500"/>
                </a:spcBef>
                <a:spcAft>
                  <a:spcPct val="0"/>
                </a:spcAft>
                <a:buFont typeface="Arial" pitchFamily="34" charset="0"/>
                <a:defRPr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lvl="0" indent="0" algn="ctr" eaLnBrk="1" hangingPunct="1">
                <a:buNone/>
              </a:pPr>
              <a:r>
                <a:rPr lang="zh-CN" altLang="en-US" b="1">
                  <a:solidFill>
                    <a:schemeClr val="tx1"/>
                  </a:solidFill>
                  <a:latin typeface="黑体" panose="02010609060101010101" charset="-122"/>
                  <a:ea typeface="黑体" panose="02010609060101010101" charset="-122"/>
                  <a:sym typeface="+mn-ea"/>
                </a:rPr>
                <a:t>第一单元 成长的节拍</a:t>
              </a:r>
              <a:r>
                <a:rPr lang="en-US" altLang="zh-CN" b="1">
                  <a:solidFill>
                    <a:schemeClr val="tx1"/>
                  </a:solidFill>
                  <a:latin typeface="黑体" panose="02010609060101010101" charset="-122"/>
                  <a:ea typeface="黑体" panose="02010609060101010101" charset="-122"/>
                  <a:sym typeface="+mn-ea"/>
                </a:rPr>
                <a:t> </a:t>
              </a:r>
              <a:r>
                <a:rPr lang="zh-CN" altLang="en-US" b="1">
                  <a:solidFill>
                    <a:schemeClr val="tx1"/>
                  </a:solidFill>
                  <a:latin typeface="黑体" panose="02010609060101010101" charset="-122"/>
                  <a:ea typeface="黑体" panose="02010609060101010101" charset="-122"/>
                  <a:sym typeface="+mn-ea"/>
                </a:rPr>
                <a:t>第</a:t>
              </a:r>
              <a:r>
                <a:rPr lang="en-US" altLang="zh-CN" b="1">
                  <a:solidFill>
                    <a:schemeClr val="tx1"/>
                  </a:solidFill>
                  <a:latin typeface="黑体" panose="02010609060101010101" charset="-122"/>
                  <a:ea typeface="黑体" panose="02010609060101010101" charset="-122"/>
                  <a:sym typeface="+mn-ea"/>
                </a:rPr>
                <a:t>3</a:t>
              </a:r>
              <a:r>
                <a:rPr lang="zh-CN" altLang="en-US" b="1">
                  <a:solidFill>
                    <a:schemeClr val="tx1"/>
                  </a:solidFill>
                  <a:latin typeface="黑体" panose="02010609060101010101" charset="-122"/>
                  <a:ea typeface="黑体" panose="02010609060101010101" charset="-122"/>
                  <a:sym typeface="+mn-ea"/>
                </a:rPr>
                <a:t>课第</a:t>
              </a:r>
              <a:r>
                <a:rPr lang="en-US" altLang="zh-CN" b="1">
                  <a:solidFill>
                    <a:schemeClr val="tx1"/>
                  </a:solidFill>
                  <a:latin typeface="黑体" panose="02010609060101010101" charset="-122"/>
                  <a:ea typeface="黑体" panose="02010609060101010101" charset="-122"/>
                  <a:sym typeface="+mn-ea"/>
                </a:rPr>
                <a:t>1</a:t>
              </a:r>
              <a:r>
                <a:rPr lang="zh-CN" altLang="en-US" b="1">
                  <a:solidFill>
                    <a:schemeClr val="tx1"/>
                  </a:solidFill>
                  <a:latin typeface="黑体" panose="02010609060101010101" charset="-122"/>
                  <a:ea typeface="黑体" panose="02010609060101010101" charset="-122"/>
                  <a:sym typeface="+mn-ea"/>
                </a:rPr>
                <a:t>课时</a:t>
              </a:r>
              <a:endParaRPr lang="zh-CN" altLang="en-US" b="1">
                <a:solidFill>
                  <a:schemeClr val="tx1"/>
                </a:solidFill>
                <a:latin typeface="黑体" panose="02010609060101010101" charset="-122"/>
                <a:ea typeface="黑体" panose="02010609060101010101" charset="-122"/>
                <a:sym typeface="+mn-ea"/>
              </a:endParaRPr>
            </a:p>
          </p:txBody>
        </p:sp>
        <p:sp>
          <p:nvSpPr>
            <p:cNvPr id="8194" name="标题 1"/>
            <p:cNvSpPr>
              <a:spLocks noGrp="1"/>
            </p:cNvSpPr>
            <p:nvPr>
              <p:custDataLst>
                <p:tags r:id="rId11"/>
              </p:custDataLst>
            </p:nvPr>
          </p:nvSpPr>
          <p:spPr>
            <a:xfrm>
              <a:off x="5834" y="3609"/>
              <a:ext cx="14684" cy="2060"/>
            </a:xfrm>
            <a:prstGeom prst="rect">
              <a:avLst/>
            </a:prstGeom>
          </p:spPr>
          <p:txBody>
            <a:bodyPr vert="horz" wrap="square" lIns="91440" tIns="45720" rIns="91440" bIns="45720" rtlCol="0" anchor="ctr">
              <a:noAutofit/>
            </a:bodyPr>
            <a:lstStyle>
              <a:defPPr>
                <a:defRPr lang="zh-CN"/>
              </a:defPPr>
              <a:lvl1pPr algn="ctr" defTabSz="914400" rtl="0" eaLnBrk="1" fontAlgn="base" latinLnBrk="0" hangingPunct="1">
                <a:lnSpc>
                  <a:spcPct val="100000"/>
                </a:lnSpc>
                <a:spcBef>
                  <a:spcPct val="0"/>
                </a:spcBef>
                <a:spcAft>
                  <a:spcPct val="0"/>
                </a:spcAft>
                <a:buNone/>
                <a:defRPr sz="4400" b="1" kern="1200" baseline="0">
                  <a:solidFill>
                    <a:schemeClr val="tx1">
                      <a:lumMod val="65000"/>
                      <a:lumOff val="35000"/>
                    </a:schemeClr>
                  </a:solidFill>
                  <a:latin typeface="Times New Roman" panose="02020603050405020304" charset="0"/>
                  <a:ea typeface="黑体" panose="02010609060101010101" charset="-122"/>
                  <a:cs typeface="+mj-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eaLnBrk="1" hangingPunct="1"/>
              <a:r>
                <a:rPr lang="zh-CN" altLang="en-US" sz="8000" b="0">
                  <a:solidFill>
                    <a:srgbClr val="C00000"/>
                  </a:solidFill>
                  <a:latin typeface="华文琥珀" panose="02010800040101010101" charset="-122"/>
                  <a:ea typeface="华文琥珀" panose="02010800040101010101" charset="-122"/>
                  <a:cs typeface="黑体" panose="02010609060101010101" charset="-122"/>
                </a:rPr>
                <a:t>发现自己</a:t>
              </a:r>
              <a:r>
                <a:rPr lang="en-US" altLang="zh-CN" sz="8000" b="0">
                  <a:solidFill>
                    <a:srgbClr val="C00000"/>
                  </a:solidFill>
                  <a:latin typeface="华文琥珀" panose="02010800040101010101" charset="-122"/>
                  <a:ea typeface="华文琥珀" panose="02010800040101010101" charset="-122"/>
                  <a:cs typeface="黑体" panose="02010609060101010101" charset="-122"/>
                </a:rPr>
                <a:t>---</a:t>
              </a:r>
              <a:r>
                <a:rPr lang="zh-CN" altLang="en-US" sz="8000" b="0">
                  <a:solidFill>
                    <a:srgbClr val="C00000"/>
                  </a:solidFill>
                  <a:latin typeface="华文琥珀" panose="02010800040101010101" charset="-122"/>
                  <a:ea typeface="华文琥珀" panose="02010800040101010101" charset="-122"/>
                  <a:cs typeface="黑体" panose="02010609060101010101" charset="-122"/>
                </a:rPr>
                <a:t>认识自己</a:t>
              </a:r>
              <a:endParaRPr lang="zh-CN" altLang="en-US" sz="8000" b="0">
                <a:solidFill>
                  <a:srgbClr val="C00000"/>
                </a:solidFill>
                <a:latin typeface="华文琥珀" panose="02010800040101010101" charset="-122"/>
                <a:ea typeface="华文琥珀" panose="02010800040101010101" charset="-122"/>
                <a:cs typeface="黑体" panose="02010609060101010101" charset="-122"/>
              </a:endParaRPr>
            </a:p>
          </p:txBody>
        </p:sp>
        <p:sp>
          <p:nvSpPr>
            <p:cNvPr id="2" name="矩形 1"/>
            <p:cNvSpPr/>
            <p:nvPr>
              <p:custDataLst>
                <p:tags r:id="rId12"/>
              </p:custDataLst>
            </p:nvPr>
          </p:nvSpPr>
          <p:spPr>
            <a:xfrm>
              <a:off x="7909" y="5822"/>
              <a:ext cx="9933" cy="919"/>
            </a:xfrm>
            <a:prstGeom prst="rect">
              <a:avLst/>
            </a:prstGeom>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r>
                <a:rPr lang="zh-CN" altLang="en-US" sz="3200" b="1">
                  <a:latin typeface="黑体" panose="02010609060101010101" charset="-122"/>
                  <a:ea typeface="黑体" panose="02010609060101010101" charset="-122"/>
                  <a:sym typeface="微软雅黑" panose="020b0503020204020204" charset="-122"/>
                </a:rPr>
                <a:t>部编版七年级上册道德与法治课件</a:t>
              </a:r>
              <a:endParaRPr lang="zh-CN" altLang="en-US" sz="3200" b="1">
                <a:latin typeface="黑体" panose="02010609060101010101" charset="-122"/>
                <a:ea typeface="黑体" panose="02010609060101010101" charset="-122"/>
                <a:sym typeface="微软雅黑" panose="020b0503020204020204" charset="-122"/>
              </a:endParaRPr>
            </a:p>
          </p:txBody>
        </p:sp>
      </p:grpSp>
      <p:pic>
        <p:nvPicPr>
          <p:cNvPr id="5" name="图片 4" descr="af8862bd7bcea85c6ac5d25614e94d1c"/>
          <p:cNvPicPr>
            <a:picLocks noChangeAspect="1"/>
          </p:cNvPicPr>
          <p:nvPr>
            <p:custDataLst>
              <p:tags r:id="rId14"/>
            </p:custDataLst>
          </p:nvPr>
        </p:nvPicPr>
        <p:blipFill>
          <a:blip r:embed="rId13"/>
          <a:stretch>
            <a:fillRect/>
          </a:stretch>
        </p:blipFill>
        <p:spPr>
          <a:xfrm>
            <a:off x="-673100" y="3068955"/>
            <a:ext cx="3712210" cy="3712210"/>
          </a:xfrm>
          <a:prstGeom prst="rect">
            <a:avLst/>
          </a:prstGeom>
        </p:spPr>
      </p:pic>
      <p:pic>
        <p:nvPicPr>
          <p:cNvPr id="6" name="图片 5" descr="332968f660f4e97602244ca20ef9aa9b"/>
          <p:cNvPicPr>
            <a:picLocks noChangeAspect="1"/>
          </p:cNvPicPr>
          <p:nvPr>
            <p:custDataLst>
              <p:tags r:id="rId16"/>
            </p:custDataLst>
          </p:nvPr>
        </p:nvPicPr>
        <p:blipFill>
          <a:blip r:embed="rId15"/>
          <a:stretch>
            <a:fillRect/>
          </a:stretch>
        </p:blipFill>
        <p:spPr>
          <a:xfrm>
            <a:off x="9264650" y="3949700"/>
            <a:ext cx="2831465" cy="2831465"/>
          </a:xfrm>
          <a:prstGeom prst="rect">
            <a:avLst/>
          </a:prstGeom>
        </p:spPr>
      </p:pic>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4" name="图片 3"/>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4" name="图片 33"/>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8817" y="52843"/>
            <a:ext cx="2669426" cy="2669426"/>
          </a:xfrm>
          <a:prstGeom prst="rect">
            <a:avLst/>
          </a:prstGeom>
        </p:spPr>
      </p:pic>
      <p:pic>
        <p:nvPicPr>
          <p:cNvPr id="35" name="图片 34"/>
          <p:cNvPicPr>
            <a:picLocks noChangeAspect="1"/>
          </p:cNvPicPr>
          <p:nvPr>
            <p:custDataLst>
              <p:tags r:id="rId8"/>
            </p:custDataLst>
          </p:nvPr>
        </p:nvPicPr>
        <p:blipFill>
          <a:blip r:embed="rId7">
            <a:extLst>
              <a:ext uri="{28A0092B-C50C-407E-A947-70E740481C1C}">
                <a14:useLocalDpi xmlns:a14="http://schemas.microsoft.com/office/drawing/2010/main" val="0"/>
              </a:ext>
            </a:extLst>
          </a:blip>
          <a:srcRect r="26653" b="61828"/>
          <a:stretch>
            <a:fillRect/>
          </a:stretch>
        </p:blipFill>
        <p:spPr>
          <a:xfrm>
            <a:off x="9688893" y="52843"/>
            <a:ext cx="2511924" cy="1960004"/>
          </a:xfrm>
          <a:prstGeom prst="rect">
            <a:avLst/>
          </a:prstGeom>
        </p:spPr>
      </p:pic>
      <p:pic>
        <p:nvPicPr>
          <p:cNvPr id="5" name="图片 4" descr="af8862bd7bcea85c6ac5d25614e94d1c"/>
          <p:cNvPicPr>
            <a:picLocks noChangeAspect="1"/>
          </p:cNvPicPr>
          <p:nvPr>
            <p:custDataLst>
              <p:tags r:id="rId10"/>
            </p:custDataLst>
          </p:nvPr>
        </p:nvPicPr>
        <p:blipFill>
          <a:blip r:embed="rId9"/>
          <a:stretch>
            <a:fillRect/>
          </a:stretch>
        </p:blipFill>
        <p:spPr>
          <a:xfrm>
            <a:off x="-673100" y="3068955"/>
            <a:ext cx="3712210" cy="3712210"/>
          </a:xfrm>
          <a:prstGeom prst="rect">
            <a:avLst/>
          </a:prstGeom>
        </p:spPr>
      </p:pic>
      <p:pic>
        <p:nvPicPr>
          <p:cNvPr id="6" name="图片 5" descr="332968f660f4e97602244ca20ef9aa9b"/>
          <p:cNvPicPr>
            <a:picLocks noChangeAspect="1"/>
          </p:cNvPicPr>
          <p:nvPr>
            <p:custDataLst>
              <p:tags r:id="rId12"/>
            </p:custDataLst>
          </p:nvPr>
        </p:nvPicPr>
        <p:blipFill>
          <a:blip r:embed="rId11"/>
          <a:stretch>
            <a:fillRect/>
          </a:stretch>
        </p:blipFill>
        <p:spPr>
          <a:xfrm>
            <a:off x="9264650" y="3949700"/>
            <a:ext cx="2831465" cy="2831465"/>
          </a:xfrm>
          <a:prstGeom prst="rect">
            <a:avLst/>
          </a:prstGeom>
        </p:spPr>
      </p:pic>
      <p:grpSp>
        <p:nvGrpSpPr>
          <p:cNvPr id="7" name="组合 6"/>
          <p:cNvGrpSpPr/>
          <p:nvPr>
            <p:custDataLst>
              <p:tags r:id="rId13"/>
            </p:custDataLst>
          </p:nvPr>
        </p:nvGrpSpPr>
        <p:grpSpPr>
          <a:xfrm>
            <a:off x="2856230" y="2136775"/>
            <a:ext cx="6910070" cy="2444750"/>
            <a:chOff x="2971" y="2653"/>
            <a:chExt cx="10882" cy="3850"/>
          </a:xfrm>
        </p:grpSpPr>
        <p:grpSp>
          <p:nvGrpSpPr>
            <p:cNvPr id="8" name="组合 7"/>
            <p:cNvGrpSpPr/>
            <p:nvPr>
              <p:custDataLst>
                <p:tags r:id="rId14"/>
              </p:custDataLst>
            </p:nvPr>
          </p:nvGrpSpPr>
          <p:grpSpPr>
            <a:xfrm>
              <a:off x="7570" y="2653"/>
              <a:ext cx="6283" cy="2805"/>
              <a:chOff x="9141" y="2382"/>
              <a:chExt cx="3890" cy="2694"/>
            </a:xfrm>
          </p:grpSpPr>
          <p:grpSp>
            <p:nvGrpSpPr>
              <p:cNvPr id="9" name="组合 8"/>
              <p:cNvGrpSpPr/>
              <p:nvPr>
                <p:custDataLst>
                  <p:tags r:id="rId15"/>
                </p:custDataLst>
              </p:nvPr>
            </p:nvGrpSpPr>
            <p:grpSpPr>
              <a:xfrm>
                <a:off x="9141" y="2382"/>
                <a:ext cx="3890" cy="1137"/>
                <a:chOff x="6611887" y="1042032"/>
                <a:chExt cx="2470150" cy="721699"/>
              </a:xfrm>
            </p:grpSpPr>
            <p:sp>
              <p:nvSpPr>
                <p:cNvPr id="10" name="TextBox 7"/>
                <p:cNvSpPr txBox="1"/>
                <p:nvPr>
                  <p:custDataLst>
                    <p:tags r:id="rId16"/>
                  </p:custDataLst>
                </p:nvPr>
              </p:nvSpPr>
              <p:spPr bwMode="auto">
                <a:xfrm>
                  <a:off x="7476757" y="1042032"/>
                  <a:ext cx="1605280" cy="639523"/>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fontAlgn="auto">
                    <a:spcBef>
                      <a:spcPct val="0"/>
                    </a:spcBef>
                    <a:spcAft>
                      <a:spcPct val="0"/>
                    </a:spcAft>
                    <a:defRPr/>
                  </a:pPr>
                  <a:r>
                    <a:rPr lang="zh-CN" altLang="en-US" sz="3735" b="1" kern="0" smtClean="0">
                      <a:latin typeface="微软雅黑" panose="020b0503020204020204" charset="-122"/>
                      <a:ea typeface="微软雅黑" panose="020b0503020204020204" charset="-122"/>
                      <a:cs typeface="微软雅黑" panose="020b0503020204020204" charset="-122"/>
                      <a:sym typeface="微软雅黑" panose="020b0503020204020204" charset="-122"/>
                    </a:rPr>
                    <a:t>新课导入</a:t>
                  </a:r>
                  <a:endParaRPr lang="zh-CN" altLang="en-US" sz="3735" b="1" kern="0" smtClean="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 name="TextBox 15"/>
                <p:cNvSpPr txBox="1">
                  <a:spLocks noChangeArrowheads="1"/>
                </p:cNvSpPr>
                <p:nvPr>
                  <p:custDataLst>
                    <p:tags r:id="rId17"/>
                  </p:custDataLst>
                </p:nvPr>
              </p:nvSpPr>
              <p:spPr bwMode="auto">
                <a:xfrm>
                  <a:off x="6611887" y="1045563"/>
                  <a:ext cx="684530" cy="718168"/>
                </a:xfrm>
                <a:prstGeom prst="rect">
                  <a:avLst/>
                </a:prstGeom>
                <a:noFill/>
                <a:ln w="9525">
                  <a:noFill/>
                  <a:miter lim="800000"/>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en-US" altLang="zh-CN" sz="4265" b="1">
                      <a:latin typeface="微软雅黑" panose="020b0503020204020204" charset="-122"/>
                      <a:ea typeface="微软雅黑" panose="020b0503020204020204" charset="-122"/>
                      <a:cs typeface="微软雅黑" panose="020b0503020204020204" charset="-122"/>
                      <a:sym typeface="微软雅黑" panose="020b0503020204020204" charset="-122"/>
                    </a:rPr>
                    <a:t>01</a:t>
                  </a:r>
                  <a:endParaRPr lang="en-US" altLang="zh-CN" sz="4265"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14" name="组合 13"/>
              <p:cNvGrpSpPr/>
              <p:nvPr>
                <p:custDataLst>
                  <p:tags r:id="rId18"/>
                </p:custDataLst>
              </p:nvPr>
            </p:nvGrpSpPr>
            <p:grpSpPr>
              <a:xfrm>
                <a:off x="9144" y="3930"/>
                <a:ext cx="3887" cy="1146"/>
                <a:chOff x="6616332" y="2331076"/>
                <a:chExt cx="2468245" cy="727554"/>
              </a:xfrm>
            </p:grpSpPr>
            <p:sp>
              <p:nvSpPr>
                <p:cNvPr id="15" name="TextBox 11"/>
                <p:cNvSpPr txBox="1"/>
                <p:nvPr>
                  <p:custDataLst>
                    <p:tags r:id="rId19"/>
                  </p:custDataLst>
                </p:nvPr>
              </p:nvSpPr>
              <p:spPr bwMode="auto">
                <a:xfrm>
                  <a:off x="7479297" y="2331076"/>
                  <a:ext cx="1605280" cy="639761"/>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l" fontAlgn="auto">
                    <a:spcBef>
                      <a:spcPct val="0"/>
                    </a:spcBef>
                    <a:spcAft>
                      <a:spcPct val="0"/>
                    </a:spcAft>
                    <a:defRPr/>
                  </a:pPr>
                  <a:r>
                    <a:rPr lang="zh-CN" altLang="en-US" sz="3735" b="1" smtClean="0">
                      <a:latin typeface="微软雅黑" panose="020b0503020204020204" charset="-122"/>
                      <a:ea typeface="微软雅黑" panose="020b0503020204020204" charset="-122"/>
                      <a:cs typeface="微软雅黑" panose="020b0503020204020204" charset="-122"/>
                      <a:sym typeface="微软雅黑" panose="020b0503020204020204" charset="-122"/>
                    </a:rPr>
                    <a:t>新课讲解</a:t>
                  </a:r>
                  <a:endParaRPr lang="zh-CN" altLang="en-US" sz="3735" b="1" smtClean="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6" name="TextBox 16"/>
                <p:cNvSpPr txBox="1">
                  <a:spLocks noChangeArrowheads="1"/>
                </p:cNvSpPr>
                <p:nvPr>
                  <p:custDataLst>
                    <p:tags r:id="rId20"/>
                  </p:custDataLst>
                </p:nvPr>
              </p:nvSpPr>
              <p:spPr bwMode="auto">
                <a:xfrm>
                  <a:off x="6616332" y="2340195"/>
                  <a:ext cx="684530" cy="718435"/>
                </a:xfrm>
                <a:prstGeom prst="rect">
                  <a:avLst/>
                </a:prstGeom>
                <a:noFill/>
                <a:ln w="9525">
                  <a:noFill/>
                  <a:miter lim="800000"/>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en-US" altLang="zh-CN" sz="4265" b="1">
                      <a:latin typeface="微软雅黑" panose="020b0503020204020204" charset="-122"/>
                      <a:ea typeface="微软雅黑" panose="020b0503020204020204" charset="-122"/>
                      <a:cs typeface="微软雅黑" panose="020b0503020204020204" charset="-122"/>
                      <a:sym typeface="微软雅黑" panose="020b0503020204020204" charset="-122"/>
                    </a:rPr>
                    <a:t>02</a:t>
                  </a:r>
                  <a:endParaRPr lang="en-US" altLang="zh-CN" sz="4265"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grpSp>
          <p:nvGrpSpPr>
            <p:cNvPr id="38" name="组合 37"/>
            <p:cNvGrpSpPr/>
            <p:nvPr>
              <p:custDataLst>
                <p:tags r:id="rId21"/>
              </p:custDataLst>
            </p:nvPr>
          </p:nvGrpSpPr>
          <p:grpSpPr>
            <a:xfrm>
              <a:off x="2971" y="2659"/>
              <a:ext cx="3421" cy="3844"/>
              <a:chOff x="1478780" y="2739801"/>
              <a:chExt cx="2172616" cy="2441048"/>
            </a:xfrm>
          </p:grpSpPr>
          <p:sp>
            <p:nvSpPr>
              <p:cNvPr id="13" name="文本框"/>
              <p:cNvSpPr txBox="1"/>
              <p:nvPr>
                <p:custDataLst>
                  <p:tags r:id="rId22"/>
                </p:custDataLst>
              </p:nvPr>
            </p:nvSpPr>
            <p:spPr>
              <a:xfrm>
                <a:off x="1478780" y="2739801"/>
                <a:ext cx="1327025" cy="1849130"/>
              </a:xfrm>
              <a:prstGeom prst="rect">
                <a:avLst/>
              </a:prstGeom>
            </p:spPr>
            <p:txBody>
              <a:bodyPr vert="horz" lIns="91440" tIns="45720" rIns="91440" bIns="45720" rtlCol="0" anchor="b">
                <a:noAutofit/>
              </a:bodyPr>
              <a:lstStyle>
                <a:defPPr>
                  <a:defRPr lang="zh-CN"/>
                </a:defPPr>
                <a:lvl1pPr algn="ctr" rtl="0" fontAlgn="base">
                  <a:lnSpc>
                    <a:spcPct val="90000"/>
                  </a:lnSpc>
                  <a:spcBef>
                    <a:spcPct val="0"/>
                  </a:spcBef>
                  <a:spcAft>
                    <a:spcPct val="0"/>
                  </a:spcAft>
                  <a:buNone/>
                  <a:defRPr sz="6000" kern="1200">
                    <a:solidFill>
                      <a:srgbClr val="FFFFFF"/>
                    </a:solidFill>
                    <a:effectLst>
                      <a:outerShdw blurRad="38100" dist="38100" dir="2700000" algn="tl">
                        <a:srgbClr val="000000">
                          <a:alpha val="43137"/>
                        </a:srgbClr>
                      </a:outerShdw>
                    </a:effectLst>
                    <a:latin typeface="印品丫丫体-D版" panose="02010601030101010101" pitchFamily="2" charset="-122"/>
                    <a:ea typeface="印品丫丫体-D版" panose="02010601030101010101" pitchFamily="2" charset="-122"/>
                    <a:cs typeface="+mn-ea"/>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r" defTabSz="914400" rtl="0" eaLnBrk="1" fontAlgn="auto" latinLnBrk="0" hangingPunct="1">
                  <a:lnSpc>
                    <a:spcPct val="90000"/>
                  </a:lnSpc>
                  <a:spcBef>
                    <a:spcPct val="0"/>
                  </a:spcBef>
                  <a:spcAft>
                    <a:spcPct val="0"/>
                  </a:spcAft>
                  <a:buClrTx/>
                  <a:buSzTx/>
                  <a:buFontTx/>
                  <a:buNone/>
                  <a:defRPr/>
                </a:pPr>
                <a:r>
                  <a:rPr kumimoji="0" lang="zh-CN" altLang="en-US" sz="7200" b="0" i="0" u="none" strike="noStrike" kern="0" cap="none" spc="0" normalizeH="0" baseline="0" noProof="0" smtClean="0">
                    <a:ln>
                      <a:noFill/>
                    </a:ln>
                    <a:solidFill>
                      <a:prstClr val="black"/>
                    </a:solidFill>
                    <a:effectLst/>
                    <a:uLnTx/>
                    <a:uFillTx/>
                    <a:latin typeface="华文琥珀" panose="02010800040101010101" charset="-122"/>
                    <a:ea typeface="华文琥珀" panose="02010800040101010101" charset="-122"/>
                    <a:cs typeface="+mn-ea"/>
                    <a:sym typeface="思源黑体 CN" panose="020b0500000000000000" pitchFamily="34" charset="-122"/>
                  </a:rPr>
                  <a:t>目录</a:t>
                </a:r>
                <a:endParaRPr kumimoji="0" lang="zh-CN" altLang="en-US" sz="7200" b="0" i="0" u="none" strike="noStrike" kern="0" cap="none" spc="0" normalizeH="0" baseline="0" noProof="0" smtClean="0">
                  <a:ln>
                    <a:noFill/>
                  </a:ln>
                  <a:solidFill>
                    <a:prstClr val="black"/>
                  </a:solidFill>
                  <a:effectLst/>
                  <a:uLnTx/>
                  <a:uFillTx/>
                  <a:latin typeface="华文琥珀" panose="02010800040101010101" charset="-122"/>
                  <a:ea typeface="华文琥珀" panose="02010800040101010101" charset="-122"/>
                  <a:cs typeface="+mn-ea"/>
                  <a:sym typeface="思源黑体 CN" panose="020b0500000000000000" pitchFamily="34" charset="-122"/>
                </a:endParaRPr>
              </a:p>
            </p:txBody>
          </p:sp>
          <p:sp>
            <p:nvSpPr>
              <p:cNvPr id="29" name="文本框"/>
              <p:cNvSpPr txBox="1"/>
              <p:nvPr>
                <p:custDataLst>
                  <p:tags r:id="rId23"/>
                </p:custDataLst>
              </p:nvPr>
            </p:nvSpPr>
            <p:spPr>
              <a:xfrm rot="5400000">
                <a:off x="2107944" y="3637397"/>
                <a:ext cx="2440830" cy="646073"/>
              </a:xfrm>
              <a:prstGeom prst="rect">
                <a:avLst/>
              </a:prstGeom>
            </p:spPr>
            <p:txBody>
              <a:bodyPr vert="horz" lIns="91440" tIns="45720" rIns="91440" bIns="45720" rtlCol="0" anchor="b">
                <a:noAutofit/>
              </a:bodyPr>
              <a:lstStyle>
                <a:defPPr>
                  <a:defRPr lang="zh-CN"/>
                </a:defPPr>
                <a:lvl1pPr algn="ctr" rtl="0" fontAlgn="base">
                  <a:lnSpc>
                    <a:spcPct val="90000"/>
                  </a:lnSpc>
                  <a:spcBef>
                    <a:spcPct val="0"/>
                  </a:spcBef>
                  <a:spcAft>
                    <a:spcPct val="0"/>
                  </a:spcAft>
                  <a:buNone/>
                  <a:defRPr sz="6000" kern="1200">
                    <a:solidFill>
                      <a:srgbClr val="FFFFFF"/>
                    </a:solidFill>
                    <a:effectLst>
                      <a:outerShdw blurRad="38100" dist="38100" dir="2700000" algn="tl">
                        <a:srgbClr val="000000">
                          <a:alpha val="43137"/>
                        </a:srgbClr>
                      </a:outerShdw>
                    </a:effectLst>
                    <a:latin typeface="印品丫丫体-D版" panose="02010601030101010101" pitchFamily="2" charset="-122"/>
                    <a:ea typeface="印品丫丫体-D版" panose="02010601030101010101" pitchFamily="2" charset="-122"/>
                    <a:cs typeface="+mn-ea"/>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l" defTabSz="914400" rtl="0" eaLnBrk="1" fontAlgn="auto" latinLnBrk="0" hangingPunct="1">
                  <a:lnSpc>
                    <a:spcPct val="90000"/>
                  </a:lnSpc>
                  <a:spcBef>
                    <a:spcPct val="0"/>
                  </a:spcBef>
                  <a:spcAft>
                    <a:spcPct val="0"/>
                  </a:spcAft>
                  <a:buClrTx/>
                  <a:buSzTx/>
                  <a:buFontTx/>
                  <a:buNone/>
                  <a:defRPr/>
                </a:pPr>
                <a:r>
                  <a:rPr kumimoji="0" lang="en-US" altLang="zh-CN" sz="3200" b="0" i="0" u="none" strike="noStrike" kern="0" cap="none" spc="0" normalizeH="0" baseline="0" noProof="0" smtClean="0">
                    <a:ln>
                      <a:noFill/>
                    </a:ln>
                    <a:solidFill>
                      <a:prstClr val="black"/>
                    </a:solidFill>
                    <a:effectLst/>
                    <a:uLnTx/>
                    <a:uFillTx/>
                    <a:latin typeface="黑体" panose="02010609060101010101" charset="-122"/>
                    <a:ea typeface="黑体" panose="02010609060101010101" charset="-122"/>
                    <a:cs typeface="+mn-ea"/>
                    <a:sym typeface="思源黑体 CN" panose="020b0500000000000000" pitchFamily="34" charset="-122"/>
                  </a:rPr>
                  <a:t>CONTENTS</a:t>
                </a:r>
                <a:endParaRPr kumimoji="0" lang="zh-CN" altLang="en-US" sz="3200" b="0" i="0" u="none" strike="noStrike" kern="0" cap="none" spc="0" normalizeH="0" baseline="0" noProof="0">
                  <a:ln>
                    <a:noFill/>
                  </a:ln>
                  <a:solidFill>
                    <a:prstClr val="black"/>
                  </a:solidFill>
                  <a:effectLst/>
                  <a:uLnTx/>
                  <a:uFillTx/>
                  <a:latin typeface="黑体" panose="02010609060101010101" charset="-122"/>
                  <a:ea typeface="黑体" panose="02010609060101010101" charset="-122"/>
                  <a:cs typeface="+mn-ea"/>
                  <a:sym typeface="思源黑体 CN" panose="020b0500000000000000" pitchFamily="34" charset="-122"/>
                </a:endParaRPr>
              </a:p>
            </p:txBody>
          </p:sp>
        </p:grpSp>
      </p:gr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4" name="图片 3"/>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4" name="图片 33"/>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8817" y="52843"/>
            <a:ext cx="2669426" cy="2669426"/>
          </a:xfrm>
          <a:prstGeom prst="rect">
            <a:avLst/>
          </a:prstGeom>
        </p:spPr>
      </p:pic>
      <p:pic>
        <p:nvPicPr>
          <p:cNvPr id="35" name="图片 34"/>
          <p:cNvPicPr>
            <a:picLocks noChangeAspect="1"/>
          </p:cNvPicPr>
          <p:nvPr>
            <p:custDataLst>
              <p:tags r:id="rId8"/>
            </p:custDataLst>
          </p:nvPr>
        </p:nvPicPr>
        <p:blipFill>
          <a:blip r:embed="rId7">
            <a:extLst>
              <a:ext uri="{28A0092B-C50C-407E-A947-70E740481C1C}">
                <a14:useLocalDpi xmlns:a14="http://schemas.microsoft.com/office/drawing/2010/main" val="0"/>
              </a:ext>
            </a:extLst>
          </a:blip>
          <a:srcRect r="26653" b="61828"/>
          <a:stretch>
            <a:fillRect/>
          </a:stretch>
        </p:blipFill>
        <p:spPr>
          <a:xfrm>
            <a:off x="9688893" y="52843"/>
            <a:ext cx="2511924" cy="1960004"/>
          </a:xfrm>
          <a:prstGeom prst="rect">
            <a:avLst/>
          </a:prstGeom>
        </p:spPr>
      </p:pic>
      <p:pic>
        <p:nvPicPr>
          <p:cNvPr id="5" name="图片 4" descr="af8862bd7bcea85c6ac5d25614e94d1c"/>
          <p:cNvPicPr>
            <a:picLocks noChangeAspect="1"/>
          </p:cNvPicPr>
          <p:nvPr>
            <p:custDataLst>
              <p:tags r:id="rId10"/>
            </p:custDataLst>
          </p:nvPr>
        </p:nvPicPr>
        <p:blipFill>
          <a:blip r:embed="rId9"/>
          <a:stretch>
            <a:fillRect/>
          </a:stretch>
        </p:blipFill>
        <p:spPr>
          <a:xfrm>
            <a:off x="-673100" y="3068955"/>
            <a:ext cx="3712210" cy="3712210"/>
          </a:xfrm>
          <a:prstGeom prst="rect">
            <a:avLst/>
          </a:prstGeom>
        </p:spPr>
      </p:pic>
      <p:pic>
        <p:nvPicPr>
          <p:cNvPr id="6" name="图片 5" descr="332968f660f4e97602244ca20ef9aa9b"/>
          <p:cNvPicPr>
            <a:picLocks noChangeAspect="1"/>
          </p:cNvPicPr>
          <p:nvPr>
            <p:custDataLst>
              <p:tags r:id="rId12"/>
            </p:custDataLst>
          </p:nvPr>
        </p:nvPicPr>
        <p:blipFill>
          <a:blip r:embed="rId11"/>
          <a:stretch>
            <a:fillRect/>
          </a:stretch>
        </p:blipFill>
        <p:spPr>
          <a:xfrm>
            <a:off x="9264650" y="3949700"/>
            <a:ext cx="2831465" cy="2831465"/>
          </a:xfrm>
          <a:prstGeom prst="rect">
            <a:avLst/>
          </a:prstGeom>
        </p:spPr>
      </p:pic>
      <p:grpSp>
        <p:nvGrpSpPr>
          <p:cNvPr id="19" name="组合 18"/>
          <p:cNvGrpSpPr/>
          <p:nvPr>
            <p:custDataLst>
              <p:tags r:id="rId13"/>
            </p:custDataLst>
          </p:nvPr>
        </p:nvGrpSpPr>
        <p:grpSpPr>
          <a:xfrm>
            <a:off x="2856230" y="2012950"/>
            <a:ext cx="6724015" cy="2594610"/>
            <a:chOff x="4443" y="2707"/>
            <a:chExt cx="10589" cy="4086"/>
          </a:xfrm>
        </p:grpSpPr>
        <p:sp>
          <p:nvSpPr>
            <p:cNvPr id="20" name="文本框 19"/>
            <p:cNvSpPr txBox="1"/>
            <p:nvPr>
              <p:custDataLst>
                <p:tags r:id="rId14"/>
              </p:custDataLst>
            </p:nvPr>
          </p:nvSpPr>
          <p:spPr>
            <a:xfrm>
              <a:off x="4443" y="4021"/>
              <a:ext cx="10066" cy="1888"/>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lnSpc>
                  <a:spcPct val="120000"/>
                </a:lnSpc>
              </a:pPr>
              <a:r>
                <a:rPr kumimoji="1" lang="zh-CN" altLang="en-US" sz="6000">
                  <a:latin typeface="黑体" panose="02010609060101010101" charset="-122"/>
                  <a:ea typeface="黑体" panose="02010609060101010101" charset="-122"/>
                  <a:sym typeface="+mn-ea"/>
                </a:rPr>
                <a:t>新课导入</a:t>
              </a:r>
              <a:endParaRPr kumimoji="1" lang="zh-CN" altLang="en-US" sz="6000" spc="450">
                <a:solidFill>
                  <a:schemeClr val="tx1">
                    <a:lumMod val="95000"/>
                    <a:lumOff val="5000"/>
                  </a:schemeClr>
                </a:solidFill>
                <a:latin typeface="黑体" panose="02010609060101010101" charset="-122"/>
                <a:ea typeface="黑体" panose="02010609060101010101" charset="-122"/>
                <a:cs typeface="黑体" panose="02010609060101010101" charset="-122"/>
                <a:sym typeface="+mn-ea"/>
              </a:endParaRPr>
            </a:p>
          </p:txBody>
        </p:sp>
        <p:grpSp>
          <p:nvGrpSpPr>
            <p:cNvPr id="21" name="组合 20"/>
            <p:cNvGrpSpPr/>
            <p:nvPr>
              <p:custDataLst>
                <p:tags r:id="rId15"/>
              </p:custDataLst>
            </p:nvPr>
          </p:nvGrpSpPr>
          <p:grpSpPr>
            <a:xfrm>
              <a:off x="6664" y="2707"/>
              <a:ext cx="6134" cy="1204"/>
              <a:chOff x="3912583" y="1718870"/>
              <a:chExt cx="3895138" cy="764455"/>
            </a:xfrm>
          </p:grpSpPr>
          <p:sp>
            <p:nvSpPr>
              <p:cNvPr id="22" name="文本框 21"/>
              <p:cNvSpPr txBox="1"/>
              <p:nvPr>
                <p:custDataLst>
                  <p:tags r:id="rId16"/>
                </p:custDataLst>
              </p:nvPr>
            </p:nvSpPr>
            <p:spPr>
              <a:xfrm>
                <a:off x="3912583" y="1718870"/>
                <a:ext cx="2214880" cy="706755"/>
              </a:xfrm>
              <a:prstGeom prst="rect">
                <a:avLst/>
              </a:prstGeom>
              <a:noFill/>
            </p:spPr>
            <p:txBody>
              <a:bodyPr wrap="non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kumimoji="1" lang="zh-CN" altLang="en-US" sz="4000">
                    <a:solidFill>
                      <a:schemeClr val="tx1">
                        <a:lumMod val="95000"/>
                        <a:lumOff val="5000"/>
                      </a:schemeClr>
                    </a:solidFill>
                    <a:latin typeface="黑体" panose="02010609060101010101" charset="-122"/>
                    <a:ea typeface="黑体" panose="02010609060101010101" charset="-122"/>
                    <a:cs typeface="黑体" panose="02010609060101010101" charset="-122"/>
                  </a:rPr>
                  <a:t>第一部分</a:t>
                </a:r>
                <a:endParaRPr kumimoji="1" lang="zh-CN" altLang="en-US" sz="4000">
                  <a:solidFill>
                    <a:schemeClr val="tx1">
                      <a:lumMod val="95000"/>
                      <a:lumOff val="5000"/>
                    </a:schemeClr>
                  </a:solidFill>
                  <a:latin typeface="黑体" panose="02010609060101010101" charset="-122"/>
                  <a:ea typeface="黑体" panose="02010609060101010101" charset="-122"/>
                  <a:cs typeface="黑体" panose="02010609060101010101" charset="-122"/>
                </a:endParaRPr>
              </a:p>
            </p:txBody>
          </p:sp>
          <p:sp>
            <p:nvSpPr>
              <p:cNvPr id="42" name="文本框 41"/>
              <p:cNvSpPr txBox="1"/>
              <p:nvPr>
                <p:custDataLst>
                  <p:tags r:id="rId17"/>
                </p:custDataLst>
              </p:nvPr>
            </p:nvSpPr>
            <p:spPr>
              <a:xfrm>
                <a:off x="6179237" y="1903536"/>
                <a:ext cx="1440815" cy="521970"/>
              </a:xfrm>
              <a:prstGeom prst="rect">
                <a:avLst/>
              </a:prstGeom>
              <a:noFill/>
            </p:spPr>
            <p:txBody>
              <a:bodyPr wrap="non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kumimoji="1" lang="en-US" altLang="zh-CN" sz="2800" b="1">
                    <a:solidFill>
                      <a:schemeClr val="tx1">
                        <a:lumMod val="95000"/>
                        <a:lumOff val="5000"/>
                      </a:schemeClr>
                    </a:solidFill>
                    <a:latin typeface="黑体" panose="02010609060101010101" charset="-122"/>
                    <a:ea typeface="黑体" panose="02010609060101010101" charset="-122"/>
                    <a:cs typeface="黑体" panose="02010609060101010101" charset="-122"/>
                  </a:rPr>
                  <a:t>PART</a:t>
                </a:r>
                <a:r>
                  <a:rPr kumimoji="1" lang="zh-CN" altLang="en-US" sz="2800" b="1">
                    <a:solidFill>
                      <a:schemeClr val="tx1">
                        <a:lumMod val="95000"/>
                        <a:lumOff val="5000"/>
                      </a:schemeClr>
                    </a:solidFill>
                    <a:latin typeface="黑体" panose="02010609060101010101" charset="-122"/>
                    <a:ea typeface="黑体" panose="02010609060101010101" charset="-122"/>
                    <a:cs typeface="黑体" panose="02010609060101010101" charset="-122"/>
                  </a:rPr>
                  <a:t> </a:t>
                </a:r>
                <a:r>
                  <a:rPr kumimoji="1" lang="en-US" altLang="zh-CN" sz="2800" b="1">
                    <a:solidFill>
                      <a:schemeClr val="tx1">
                        <a:lumMod val="95000"/>
                        <a:lumOff val="5000"/>
                      </a:schemeClr>
                    </a:solidFill>
                    <a:latin typeface="黑体" panose="02010609060101010101" charset="-122"/>
                    <a:ea typeface="黑体" panose="02010609060101010101" charset="-122"/>
                    <a:cs typeface="黑体" panose="02010609060101010101" charset="-122"/>
                  </a:rPr>
                  <a:t>01</a:t>
                </a:r>
                <a:endParaRPr kumimoji="1" lang="en-US" altLang="zh-CN" sz="2800" b="1">
                  <a:solidFill>
                    <a:schemeClr val="tx1">
                      <a:lumMod val="95000"/>
                      <a:lumOff val="5000"/>
                    </a:schemeClr>
                  </a:solidFill>
                  <a:latin typeface="黑体" panose="02010609060101010101" charset="-122"/>
                  <a:ea typeface="黑体" panose="02010609060101010101" charset="-122"/>
                  <a:cs typeface="黑体" panose="02010609060101010101" charset="-122"/>
                </a:endParaRPr>
              </a:p>
            </p:txBody>
          </p:sp>
          <p:cxnSp>
            <p:nvCxnSpPr>
              <p:cNvPr id="43" name="直线连接符 10"/>
              <p:cNvCxnSpPr/>
              <p:nvPr>
                <p:custDataLst>
                  <p:tags r:id="rId18"/>
                </p:custDataLst>
              </p:nvPr>
            </p:nvCxnSpPr>
            <p:spPr>
              <a:xfrm flipH="1">
                <a:off x="4003017" y="2483325"/>
                <a:ext cx="380470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文本框 43"/>
            <p:cNvSpPr txBox="1"/>
            <p:nvPr>
              <p:custDataLst>
                <p:tags r:id="rId19"/>
              </p:custDataLst>
            </p:nvPr>
          </p:nvSpPr>
          <p:spPr>
            <a:xfrm>
              <a:off x="4572" y="5922"/>
              <a:ext cx="10460" cy="871"/>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lnSpc>
                  <a:spcPct val="150000"/>
                </a:lnSpc>
              </a:pPr>
              <a:r>
                <a:rPr kumimoji="1" lang="en-GB" altLang="zh-CN" sz="1000">
                  <a:solidFill>
                    <a:schemeClr val="tx1">
                      <a:lumMod val="95000"/>
                      <a:lumOff val="5000"/>
                    </a:schemeClr>
                  </a:solidFill>
                  <a:latin typeface="黑体" panose="02010609060101010101" charset="-122"/>
                  <a:ea typeface="黑体" panose="02010609060101010101" charset="-122"/>
                  <a:cs typeface="黑体" panose="02010609060101010101" charset="-122"/>
                </a:rPr>
                <a:t>your content is entered here, or by copying your text, select paste in this box and choose to retain only text. your content is typed here, or by copying your text, select paste in this box.</a:t>
              </a:r>
              <a:endParaRPr kumimoji="1" lang="en-GB" altLang="zh-CN" sz="1000">
                <a:solidFill>
                  <a:schemeClr val="tx1">
                    <a:lumMod val="95000"/>
                    <a:lumOff val="5000"/>
                  </a:schemeClr>
                </a:solidFill>
                <a:latin typeface="黑体" panose="02010609060101010101" charset="-122"/>
                <a:ea typeface="黑体" panose="02010609060101010101" charset="-122"/>
                <a:cs typeface="黑体" panose="02010609060101010101" charset="-122"/>
              </a:endParaRPr>
            </a:p>
          </p:txBody>
        </p:sp>
      </p:gr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4"/>
          <p:cNvSpPr/>
          <p:nvPr>
            <p:custDataLst>
              <p:tags r:id="rId3"/>
            </p:custDataLst>
          </p:nvPr>
        </p:nvSpPr>
        <p:spPr>
          <a:xfrm>
            <a:off x="5169172" y="620688"/>
            <a:ext cx="1853656" cy="461665"/>
          </a:xfrm>
          <a:prstGeom prst="rect">
            <a:avLst/>
          </a:prstGeom>
          <a:noFill/>
          <a:ln w="9525">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dist"/>
            <a:r>
              <a:rPr lang="zh-CN" altLang="en-US" sz="2400" b="1">
                <a:latin typeface="思源宋体 CN Medium" panose="02020500000000000000" pitchFamily="18" charset="-122"/>
                <a:ea typeface="思源宋体 CN Medium" panose="02020500000000000000" pitchFamily="18" charset="-122"/>
                <a:sym typeface="思源宋体 CN Medium" panose="02020500000000000000" pitchFamily="18" charset="-122"/>
              </a:rPr>
              <a:t>温故知新</a:t>
            </a:r>
            <a:endParaRPr lang="en-US" altLang="zh-CN" sz="2400" b="1">
              <a:latin typeface="思源宋体 CN Medium" panose="02020500000000000000" pitchFamily="18" charset="-122"/>
              <a:ea typeface="思源宋体 CN Medium" panose="02020500000000000000" pitchFamily="18" charset="-122"/>
              <a:sym typeface="思源宋体 CN Medium" panose="02020500000000000000" pitchFamily="18" charset="-122"/>
            </a:endParaRPr>
          </a:p>
        </p:txBody>
      </p:sp>
      <p:sp>
        <p:nvSpPr>
          <p:cNvPr id="6" name="文本框 5"/>
          <p:cNvSpPr txBox="1"/>
          <p:nvPr>
            <p:custDataLst>
              <p:tags r:id="rId4"/>
            </p:custDataLst>
          </p:nvPr>
        </p:nvSpPr>
        <p:spPr>
          <a:xfrm>
            <a:off x="2135560" y="2636912"/>
            <a:ext cx="4507440" cy="219714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200000"/>
              </a:lnSpc>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①学习中有快乐。</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a:lnSpc>
                <a:spcPct val="200000"/>
              </a:lnSpc>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②学习中也有辛苦 。</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a:lnSpc>
                <a:spcPct val="200000"/>
              </a:lnSpc>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③体验学习的美好。</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7" name="文本框 6"/>
          <p:cNvSpPr txBox="1"/>
          <p:nvPr>
            <p:custDataLst>
              <p:tags r:id="rId5"/>
            </p:custDataLst>
          </p:nvPr>
        </p:nvSpPr>
        <p:spPr>
          <a:xfrm>
            <a:off x="1588560" y="1772816"/>
            <a:ext cx="4768585" cy="581313"/>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indent="-342900">
              <a:lnSpc>
                <a:spcPct val="150000"/>
              </a:lnSpc>
              <a:spcBef>
                <a:spcPct val="0"/>
              </a:spcBef>
              <a:spcAft>
                <a:spcPct val="0"/>
              </a:spcAft>
              <a:buFont typeface="Arial" pitchFamily="34" charset="0"/>
              <a:buChar char="•"/>
            </a:pPr>
            <a:r>
              <a:rPr lang="zh-CN" altLang="en-US" sz="2400" b="1">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学习带给我们的感受</a:t>
            </a:r>
            <a:r>
              <a:rPr lang="en-US" altLang="zh-CN" sz="2400" b="1">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a:t>
            </a:r>
            <a:endParaRPr lang="en-US" altLang="zh-CN" sz="2400" b="1">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4"/>
          <p:cNvSpPr/>
          <p:nvPr>
            <p:custDataLst>
              <p:tags r:id="rId3"/>
            </p:custDataLst>
          </p:nvPr>
        </p:nvSpPr>
        <p:spPr>
          <a:xfrm>
            <a:off x="5169172" y="620688"/>
            <a:ext cx="1853656" cy="461665"/>
          </a:xfrm>
          <a:prstGeom prst="rect">
            <a:avLst/>
          </a:prstGeom>
          <a:noFill/>
          <a:ln w="9525">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dist"/>
            <a:r>
              <a:rPr lang="zh-CN" altLang="en-US" sz="2400" b="1">
                <a:latin typeface="思源宋体 CN Medium" panose="02020500000000000000" pitchFamily="18" charset="-122"/>
                <a:ea typeface="思源宋体 CN Medium" panose="02020500000000000000" pitchFamily="18" charset="-122"/>
                <a:sym typeface="思源宋体 CN Medium" panose="02020500000000000000" pitchFamily="18" charset="-122"/>
              </a:rPr>
              <a:t>温故知新</a:t>
            </a:r>
            <a:endParaRPr lang="en-US" altLang="zh-CN" sz="2400" b="1">
              <a:latin typeface="思源宋体 CN Medium" panose="02020500000000000000" pitchFamily="18" charset="-122"/>
              <a:ea typeface="思源宋体 CN Medium" panose="02020500000000000000" pitchFamily="18" charset="-122"/>
              <a:sym typeface="思源宋体 CN Medium" panose="02020500000000000000" pitchFamily="18" charset="-122"/>
            </a:endParaRPr>
          </a:p>
        </p:txBody>
      </p:sp>
      <p:sp>
        <p:nvSpPr>
          <p:cNvPr id="3" name="文本框 2"/>
          <p:cNvSpPr txBox="1"/>
          <p:nvPr>
            <p:custDataLst>
              <p:tags r:id="rId4"/>
            </p:custDataLst>
          </p:nvPr>
        </p:nvSpPr>
        <p:spPr>
          <a:xfrm>
            <a:off x="1631504" y="1772816"/>
            <a:ext cx="5535380" cy="581313"/>
          </a:xfrm>
          <a:prstGeom prst="rect">
            <a:avLst/>
          </a:prstGeom>
          <a:noFill/>
        </p:spPr>
        <p:txBody>
          <a:bodyPr wrap="square" rtlCol="0" anchor="t">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lvl="0" indent="-342900" algn="l">
              <a:lnSpc>
                <a:spcPct val="150000"/>
              </a:lnSpc>
              <a:spcBef>
                <a:spcPct val="0"/>
              </a:spcBef>
              <a:spcAft>
                <a:spcPct val="0"/>
              </a:spcAft>
              <a:buClrTx/>
              <a:buSzTx/>
              <a:buFont typeface="Arial" pitchFamily="34" charset="0"/>
              <a:buChar char="•"/>
            </a:pPr>
            <a:r>
              <a:rPr lang="zh-CN" altLang="en-US" sz="2400" b="1">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如何做到学会学习?</a:t>
            </a:r>
            <a:endParaRPr lang="zh-CN" altLang="en-US" sz="2400" b="1">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4" name="矩形 1"/>
          <p:cNvSpPr txBox="1"/>
          <p:nvPr>
            <p:custDataLst>
              <p:tags r:id="rId5"/>
            </p:custDataLst>
          </p:nvPr>
        </p:nvSpPr>
        <p:spPr>
          <a:xfrm>
            <a:off x="1742007" y="2698763"/>
            <a:ext cx="8674474" cy="219714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l">
              <a:lnSpc>
                <a:spcPct val="200000"/>
              </a:lnSpc>
              <a:buClrTx/>
              <a:buSzTx/>
              <a:buFontTx/>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① 学会学习，需要发现并保持对学习的兴趣。</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lvl="0" algn="l">
              <a:lnSpc>
                <a:spcPct val="200000"/>
              </a:lnSpc>
              <a:buClrTx/>
              <a:buSzTx/>
              <a:buFontTx/>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②学会学习，需要掌握科学的学习方法。</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lvl="0" algn="l">
              <a:lnSpc>
                <a:spcPct val="200000"/>
              </a:lnSpc>
              <a:buClrTx/>
              <a:buSzTx/>
              <a:buFontTx/>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③学会学习，还意味着要善于运用不同的学习方式。</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4"/>
          <p:cNvSpPr/>
          <p:nvPr>
            <p:custDataLst>
              <p:tags r:id="rId3"/>
            </p:custDataLst>
          </p:nvPr>
        </p:nvSpPr>
        <p:spPr>
          <a:xfrm>
            <a:off x="5169172" y="620688"/>
            <a:ext cx="1853656" cy="461665"/>
          </a:xfrm>
          <a:prstGeom prst="rect">
            <a:avLst/>
          </a:prstGeom>
          <a:noFill/>
          <a:ln w="9525">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dist"/>
            <a:r>
              <a:rPr lang="zh-CN" altLang="en-US" sz="2400" b="1">
                <a:latin typeface="思源宋体 CN Medium" panose="02020500000000000000" pitchFamily="18" charset="-122"/>
                <a:ea typeface="思源宋体 CN Medium" panose="02020500000000000000" pitchFamily="18" charset="-122"/>
                <a:sym typeface="思源宋体 CN Medium" panose="02020500000000000000" pitchFamily="18" charset="-122"/>
              </a:rPr>
              <a:t>学习目标</a:t>
            </a:r>
            <a:endParaRPr lang="en-US" altLang="zh-CN" sz="2400" b="1">
              <a:latin typeface="思源宋体 CN Medium" panose="02020500000000000000" pitchFamily="18" charset="-122"/>
              <a:ea typeface="思源宋体 CN Medium" panose="02020500000000000000" pitchFamily="18" charset="-122"/>
              <a:sym typeface="思源宋体 CN Medium" panose="02020500000000000000" pitchFamily="18" charset="-122"/>
            </a:endParaRPr>
          </a:p>
        </p:txBody>
      </p:sp>
      <p:graphicFrame>
        <p:nvGraphicFramePr>
          <p:cNvPr id="3" name="表格 2"/>
          <p:cNvGraphicFramePr>
            <a:graphicFrameLocks noGrp="1"/>
          </p:cNvGraphicFramePr>
          <p:nvPr>
            <p:custDataLst>
              <p:tags r:id="rId4"/>
            </p:custDataLst>
          </p:nvPr>
        </p:nvGraphicFramePr>
        <p:xfrm>
          <a:off x="1235460" y="1916832"/>
          <a:ext cx="9721080" cy="3916937"/>
        </p:xfrm>
        <a:graphic>
          <a:graphicData uri="http://schemas.openxmlformats.org/drawingml/2006/table">
            <a:tbl>
              <a:tblPr/>
              <a:tblGrid>
                <a:gridCol w="7488832"/>
                <a:gridCol w="2232248"/>
              </a:tblGrid>
              <a:tr h="473134">
                <a:tc>
                  <a:txBody>
                    <a:bodyPr vert="horz" wrap="square"/>
                    <a:lstStyle/>
                    <a:p>
                      <a:pPr algn="ctr">
                        <a:lnSpc>
                          <a:spcPct val="150000"/>
                        </a:lnSpc>
                        <a:spcAft>
                          <a:spcPct val="0"/>
                        </a:spcAft>
                      </a:pPr>
                      <a:r>
                        <a:rPr lang="zh-CN" sz="2400" b="1" kern="100">
                          <a:effectLst/>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课程标准</a:t>
                      </a:r>
                      <a:endParaRPr lang="zh-CN" sz="2400" b="1" kern="100">
                        <a:effectLst/>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txBody>
                  <a:tcPr marL="49453" marR="494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400" b="1" kern="100">
                          <a:effectLst/>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重点难点</a:t>
                      </a:r>
                      <a:endParaRPr lang="zh-CN" sz="2400" b="1" kern="100">
                        <a:effectLst/>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txBody>
                  <a:tcPr marL="49453" marR="494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2686">
                <a:tc>
                  <a:txBody>
                    <a:bodyPr vert="horz" wrap="square"/>
                    <a:lstStyle/>
                    <a:p>
                      <a:pPr marR="0" lvl="0" algn="l" defTabSz="914400" rtl="0" eaLnBrk="0" fontAlgn="base" latinLnBrk="0" hangingPunct="0">
                        <a:lnSpc>
                          <a:spcPct val="150000"/>
                        </a:lnSpc>
                        <a:spcBef>
                          <a:spcPct val="0"/>
                        </a:spcBef>
                        <a:spcAft>
                          <a:spcPct val="0"/>
                        </a:spcAft>
                        <a:buClr>
                          <a:schemeClr val="tx1"/>
                        </a:buClr>
                        <a:buSzTx/>
                        <a:buFont typeface="Arial" pitchFamily="34" charset="0"/>
                        <a:buNone/>
                        <a:defRPr/>
                      </a:pPr>
                      <a:r>
                        <a:rPr lang="zh-CN" altLang="en-US" sz="2400" noProof="0">
                          <a:ln>
                            <a:noFill/>
                          </a:ln>
                          <a:solidFill>
                            <a:srgbClr val="C00000"/>
                          </a:solidFill>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知识目标：</a:t>
                      </a:r>
                      <a:r>
                        <a:rPr lang="zh-CN" altLang="en-US" sz="2400" noProof="0">
                          <a:ln>
                            <a:noFill/>
                          </a:ln>
                          <a:solidFill>
                            <a:schemeClr val="tx1"/>
                          </a:solidFill>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知道认识自己的重要性，掌握正确认识自己的途径和方法。</a:t>
                      </a:r>
                      <a:endParaRPr lang="zh-CN" sz="2400" kern="100">
                        <a:solidFill>
                          <a:schemeClr val="tx1"/>
                        </a:solidFill>
                        <a:effectLst/>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marR="0" lvl="0" algn="l" defTabSz="914400" rtl="0" eaLnBrk="0" fontAlgn="base" latinLnBrk="0" hangingPunct="0">
                        <a:lnSpc>
                          <a:spcPct val="150000"/>
                        </a:lnSpc>
                        <a:spcBef>
                          <a:spcPct val="0"/>
                        </a:spcBef>
                        <a:spcAft>
                          <a:spcPct val="0"/>
                        </a:spcAft>
                        <a:buClr>
                          <a:schemeClr val="tx1"/>
                        </a:buClr>
                        <a:buSzTx/>
                        <a:buFont typeface="Arial" pitchFamily="34" charset="0"/>
                        <a:buNone/>
                        <a:defRPr/>
                      </a:pPr>
                      <a:r>
                        <a:rPr lang="zh-CN" altLang="en-US" sz="2400" noProof="0">
                          <a:ln>
                            <a:noFill/>
                          </a:ln>
                          <a:solidFill>
                            <a:srgbClr val="C00000"/>
                          </a:solidFill>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能力目标：</a:t>
                      </a:r>
                      <a:r>
                        <a:rPr lang="zh-CN" altLang="en-US" sz="2400" noProof="0">
                          <a:ln>
                            <a:noFill/>
                          </a:ln>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学会正确对待他人的评价，学会接纳和欣赏自己。</a:t>
                      </a:r>
                      <a:endParaRPr lang="zh-CN" altLang="en-US" sz="2400" noProof="0">
                        <a:ln>
                          <a:noFill/>
                        </a:ln>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marR="0" lvl="0" algn="l" defTabSz="914400" rtl="0" eaLnBrk="0" fontAlgn="base" latinLnBrk="0" hangingPunct="0">
                        <a:lnSpc>
                          <a:spcPct val="150000"/>
                        </a:lnSpc>
                        <a:spcBef>
                          <a:spcPct val="0"/>
                        </a:spcBef>
                        <a:spcAft>
                          <a:spcPct val="0"/>
                        </a:spcAft>
                        <a:buClr>
                          <a:schemeClr val="tx1"/>
                        </a:buClr>
                        <a:buSzTx/>
                        <a:buFont typeface="Arial" pitchFamily="34" charset="0"/>
                        <a:buNone/>
                        <a:defRPr/>
                      </a:pPr>
                      <a:r>
                        <a:rPr lang="zh-CN" altLang="en-US" sz="2400" noProof="0">
                          <a:ln>
                            <a:noFill/>
                          </a:ln>
                          <a:solidFill>
                            <a:srgbClr val="C00000"/>
                          </a:solidFill>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情感态度与价值观目标：</a:t>
                      </a:r>
                      <a:r>
                        <a:rPr lang="zh-CN" altLang="en-US" sz="2400" noProof="0">
                          <a:ln>
                            <a:noFill/>
                          </a:ln>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形成客观完整的自我观念，认识到自身发展与社会的关系，增强热爱社会的情感。</a:t>
                      </a:r>
                      <a:endParaRPr lang="zh-CN" altLang="en-US" sz="2400" noProof="0">
                        <a:ln>
                          <a:noFill/>
                        </a:ln>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txBody>
                  <a:tcPr marL="68565" marR="68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50000"/>
                        </a:lnSpc>
                        <a:spcAft>
                          <a:spcPct val="0"/>
                        </a:spcAft>
                      </a:pPr>
                      <a:r>
                        <a:rPr lang="zh-CN" altLang="en-US" sz="2400" noProof="0">
                          <a:ln>
                            <a:noFill/>
                          </a:ln>
                          <a:solidFill>
                            <a:srgbClr val="C00000"/>
                          </a:solidFill>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重点：</a:t>
                      </a:r>
                      <a:r>
                        <a:rPr lang="zh-CN" altLang="en-US" sz="2400" noProof="0">
                          <a:ln>
                            <a:noFill/>
                          </a:ln>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正确认识自己的途径和方法</a:t>
                      </a:r>
                      <a:endParaRPr lang="zh-CN" sz="2400" kern="100">
                        <a:effectLst/>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marL="71755" algn="l">
                        <a:lnSpc>
                          <a:spcPct val="150000"/>
                        </a:lnSpc>
                        <a:spcAft>
                          <a:spcPct val="0"/>
                        </a:spcAft>
                      </a:pPr>
                      <a:r>
                        <a:rPr lang="zh-CN" altLang="en-US" sz="2400" noProof="0">
                          <a:ln>
                            <a:noFill/>
                          </a:ln>
                          <a:solidFill>
                            <a:srgbClr val="C00000"/>
                          </a:solidFill>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难点：</a:t>
                      </a:r>
                      <a:r>
                        <a:rPr lang="zh-CN" altLang="en-US" sz="2400" noProof="0">
                          <a:ln>
                            <a:noFill/>
                          </a:ln>
                          <a:effectLst/>
                          <a:uLnTx/>
                          <a:uFillTx/>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正确对待他人的评价</a:t>
                      </a:r>
                      <a:endParaRPr lang="zh-CN" sz="2400" kern="100">
                        <a:effectLst/>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marL="71755" algn="l">
                        <a:lnSpc>
                          <a:spcPct val="150000"/>
                        </a:lnSpc>
                        <a:spcAft>
                          <a:spcPct val="0"/>
                        </a:spcAft>
                      </a:pPr>
                      <a:endParaRPr lang="zh-CN" sz="2400" kern="100">
                        <a:effectLst/>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txBody>
                  <a:tcPr marL="68565" marR="68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4" name="图片 3"/>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4" name="图片 33"/>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8817" y="52843"/>
            <a:ext cx="2669426" cy="2669426"/>
          </a:xfrm>
          <a:prstGeom prst="rect">
            <a:avLst/>
          </a:prstGeom>
        </p:spPr>
      </p:pic>
      <p:pic>
        <p:nvPicPr>
          <p:cNvPr id="35" name="图片 34"/>
          <p:cNvPicPr>
            <a:picLocks noChangeAspect="1"/>
          </p:cNvPicPr>
          <p:nvPr>
            <p:custDataLst>
              <p:tags r:id="rId8"/>
            </p:custDataLst>
          </p:nvPr>
        </p:nvPicPr>
        <p:blipFill>
          <a:blip r:embed="rId7">
            <a:extLst>
              <a:ext uri="{28A0092B-C50C-407E-A947-70E740481C1C}">
                <a14:useLocalDpi xmlns:a14="http://schemas.microsoft.com/office/drawing/2010/main" val="0"/>
              </a:ext>
            </a:extLst>
          </a:blip>
          <a:srcRect r="26653" b="61828"/>
          <a:stretch>
            <a:fillRect/>
          </a:stretch>
        </p:blipFill>
        <p:spPr>
          <a:xfrm>
            <a:off x="9688893" y="52843"/>
            <a:ext cx="2511924" cy="1960004"/>
          </a:xfrm>
          <a:prstGeom prst="rect">
            <a:avLst/>
          </a:prstGeom>
        </p:spPr>
      </p:pic>
      <p:pic>
        <p:nvPicPr>
          <p:cNvPr id="5" name="图片 4" descr="af8862bd7bcea85c6ac5d25614e94d1c"/>
          <p:cNvPicPr>
            <a:picLocks noChangeAspect="1"/>
          </p:cNvPicPr>
          <p:nvPr>
            <p:custDataLst>
              <p:tags r:id="rId10"/>
            </p:custDataLst>
          </p:nvPr>
        </p:nvPicPr>
        <p:blipFill>
          <a:blip r:embed="rId9"/>
          <a:stretch>
            <a:fillRect/>
          </a:stretch>
        </p:blipFill>
        <p:spPr>
          <a:xfrm>
            <a:off x="-673100" y="3068955"/>
            <a:ext cx="3712210" cy="3712210"/>
          </a:xfrm>
          <a:prstGeom prst="rect">
            <a:avLst/>
          </a:prstGeom>
        </p:spPr>
      </p:pic>
      <p:pic>
        <p:nvPicPr>
          <p:cNvPr id="6" name="图片 5" descr="332968f660f4e97602244ca20ef9aa9b"/>
          <p:cNvPicPr>
            <a:picLocks noChangeAspect="1"/>
          </p:cNvPicPr>
          <p:nvPr>
            <p:custDataLst>
              <p:tags r:id="rId12"/>
            </p:custDataLst>
          </p:nvPr>
        </p:nvPicPr>
        <p:blipFill>
          <a:blip r:embed="rId11"/>
          <a:stretch>
            <a:fillRect/>
          </a:stretch>
        </p:blipFill>
        <p:spPr>
          <a:xfrm>
            <a:off x="9264650" y="3949700"/>
            <a:ext cx="2831465" cy="2831465"/>
          </a:xfrm>
          <a:prstGeom prst="rect">
            <a:avLst/>
          </a:prstGeom>
        </p:spPr>
      </p:pic>
      <p:grpSp>
        <p:nvGrpSpPr>
          <p:cNvPr id="19" name="组合 18"/>
          <p:cNvGrpSpPr/>
          <p:nvPr>
            <p:custDataLst>
              <p:tags r:id="rId13"/>
            </p:custDataLst>
          </p:nvPr>
        </p:nvGrpSpPr>
        <p:grpSpPr>
          <a:xfrm>
            <a:off x="2856230" y="2012950"/>
            <a:ext cx="6724015" cy="2594610"/>
            <a:chOff x="4443" y="2707"/>
            <a:chExt cx="10589" cy="4086"/>
          </a:xfrm>
        </p:grpSpPr>
        <p:sp>
          <p:nvSpPr>
            <p:cNvPr id="20" name="文本框 19"/>
            <p:cNvSpPr txBox="1"/>
            <p:nvPr>
              <p:custDataLst>
                <p:tags r:id="rId14"/>
              </p:custDataLst>
            </p:nvPr>
          </p:nvSpPr>
          <p:spPr>
            <a:xfrm>
              <a:off x="4443" y="4021"/>
              <a:ext cx="10066" cy="1888"/>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lnSpc>
                  <a:spcPct val="120000"/>
                </a:lnSpc>
              </a:pPr>
              <a:r>
                <a:rPr kumimoji="1" lang="zh-CN" altLang="en-US" sz="6000">
                  <a:latin typeface="黑体" panose="02010609060101010101" charset="-122"/>
                  <a:ea typeface="黑体" panose="02010609060101010101" charset="-122"/>
                  <a:sym typeface="+mn-ea"/>
                </a:rPr>
                <a:t>新课讲解</a:t>
              </a:r>
              <a:endParaRPr kumimoji="1" lang="zh-CN" altLang="en-US" sz="6000" spc="450">
                <a:solidFill>
                  <a:schemeClr val="tx1">
                    <a:lumMod val="95000"/>
                    <a:lumOff val="5000"/>
                  </a:schemeClr>
                </a:solidFill>
                <a:latin typeface="黑体" panose="02010609060101010101" charset="-122"/>
                <a:ea typeface="黑体" panose="02010609060101010101" charset="-122"/>
                <a:cs typeface="黑体" panose="02010609060101010101" charset="-122"/>
                <a:sym typeface="+mn-ea"/>
              </a:endParaRPr>
            </a:p>
          </p:txBody>
        </p:sp>
        <p:grpSp>
          <p:nvGrpSpPr>
            <p:cNvPr id="21" name="组合 20"/>
            <p:cNvGrpSpPr/>
            <p:nvPr>
              <p:custDataLst>
                <p:tags r:id="rId15"/>
              </p:custDataLst>
            </p:nvPr>
          </p:nvGrpSpPr>
          <p:grpSpPr>
            <a:xfrm>
              <a:off x="6664" y="2707"/>
              <a:ext cx="6134" cy="1204"/>
              <a:chOff x="3912583" y="1718870"/>
              <a:chExt cx="3895138" cy="764455"/>
            </a:xfrm>
          </p:grpSpPr>
          <p:sp>
            <p:nvSpPr>
              <p:cNvPr id="22" name="文本框 21"/>
              <p:cNvSpPr txBox="1"/>
              <p:nvPr>
                <p:custDataLst>
                  <p:tags r:id="rId16"/>
                </p:custDataLst>
              </p:nvPr>
            </p:nvSpPr>
            <p:spPr>
              <a:xfrm>
                <a:off x="3912583" y="1718870"/>
                <a:ext cx="2214907" cy="706676"/>
              </a:xfrm>
              <a:prstGeom prst="rect">
                <a:avLst/>
              </a:prstGeom>
              <a:noFill/>
            </p:spPr>
            <p:txBody>
              <a:bodyPr wrap="non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kumimoji="1" lang="zh-CN" altLang="en-US" sz="4000">
                    <a:solidFill>
                      <a:schemeClr val="tx1">
                        <a:lumMod val="95000"/>
                        <a:lumOff val="5000"/>
                      </a:schemeClr>
                    </a:solidFill>
                    <a:latin typeface="黑体" panose="02010609060101010101" charset="-122"/>
                    <a:ea typeface="黑体" panose="02010609060101010101" charset="-122"/>
                    <a:cs typeface="黑体" panose="02010609060101010101" charset="-122"/>
                  </a:rPr>
                  <a:t>第二部分</a:t>
                </a:r>
                <a:endParaRPr kumimoji="1" lang="zh-CN" altLang="en-US" sz="4000">
                  <a:solidFill>
                    <a:schemeClr val="tx1">
                      <a:lumMod val="95000"/>
                      <a:lumOff val="5000"/>
                    </a:schemeClr>
                  </a:solidFill>
                  <a:latin typeface="黑体" panose="02010609060101010101" charset="-122"/>
                  <a:ea typeface="黑体" panose="02010609060101010101" charset="-122"/>
                  <a:cs typeface="黑体" panose="02010609060101010101" charset="-122"/>
                </a:endParaRPr>
              </a:p>
            </p:txBody>
          </p:sp>
          <p:sp>
            <p:nvSpPr>
              <p:cNvPr id="42" name="文本框 41"/>
              <p:cNvSpPr txBox="1"/>
              <p:nvPr>
                <p:custDataLst>
                  <p:tags r:id="rId17"/>
                </p:custDataLst>
              </p:nvPr>
            </p:nvSpPr>
            <p:spPr>
              <a:xfrm>
                <a:off x="6179237" y="1903536"/>
                <a:ext cx="1440833" cy="521912"/>
              </a:xfrm>
              <a:prstGeom prst="rect">
                <a:avLst/>
              </a:prstGeom>
              <a:noFill/>
            </p:spPr>
            <p:txBody>
              <a:bodyPr wrap="non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kumimoji="1" lang="en-US" altLang="zh-CN" sz="2800" b="1">
                    <a:solidFill>
                      <a:schemeClr val="tx1">
                        <a:lumMod val="95000"/>
                        <a:lumOff val="5000"/>
                      </a:schemeClr>
                    </a:solidFill>
                    <a:latin typeface="黑体" panose="02010609060101010101" charset="-122"/>
                    <a:ea typeface="黑体" panose="02010609060101010101" charset="-122"/>
                    <a:cs typeface="黑体" panose="02010609060101010101" charset="-122"/>
                  </a:rPr>
                  <a:t>PART</a:t>
                </a:r>
                <a:r>
                  <a:rPr kumimoji="1" lang="zh-CN" altLang="en-US" sz="2800" b="1">
                    <a:solidFill>
                      <a:schemeClr val="tx1">
                        <a:lumMod val="95000"/>
                        <a:lumOff val="5000"/>
                      </a:schemeClr>
                    </a:solidFill>
                    <a:latin typeface="黑体" panose="02010609060101010101" charset="-122"/>
                    <a:ea typeface="黑体" panose="02010609060101010101" charset="-122"/>
                    <a:cs typeface="黑体" panose="02010609060101010101" charset="-122"/>
                  </a:rPr>
                  <a:t> </a:t>
                </a:r>
                <a:r>
                  <a:rPr kumimoji="1" lang="en-US" altLang="zh-CN" sz="2800" b="1">
                    <a:solidFill>
                      <a:schemeClr val="tx1">
                        <a:lumMod val="95000"/>
                        <a:lumOff val="5000"/>
                      </a:schemeClr>
                    </a:solidFill>
                    <a:latin typeface="黑体" panose="02010609060101010101" charset="-122"/>
                    <a:ea typeface="黑体" panose="02010609060101010101" charset="-122"/>
                    <a:cs typeface="黑体" panose="02010609060101010101" charset="-122"/>
                  </a:rPr>
                  <a:t>02</a:t>
                </a:r>
                <a:endParaRPr kumimoji="1" lang="en-US" altLang="zh-CN" sz="2800" b="1">
                  <a:solidFill>
                    <a:schemeClr val="tx1">
                      <a:lumMod val="95000"/>
                      <a:lumOff val="5000"/>
                    </a:schemeClr>
                  </a:solidFill>
                  <a:latin typeface="黑体" panose="02010609060101010101" charset="-122"/>
                  <a:ea typeface="黑体" panose="02010609060101010101" charset="-122"/>
                  <a:cs typeface="黑体" panose="02010609060101010101" charset="-122"/>
                </a:endParaRPr>
              </a:p>
            </p:txBody>
          </p:sp>
          <p:cxnSp>
            <p:nvCxnSpPr>
              <p:cNvPr id="43" name="直线连接符 10"/>
              <p:cNvCxnSpPr/>
              <p:nvPr>
                <p:custDataLst>
                  <p:tags r:id="rId18"/>
                </p:custDataLst>
              </p:nvPr>
            </p:nvCxnSpPr>
            <p:spPr>
              <a:xfrm flipH="1">
                <a:off x="4003017" y="2483325"/>
                <a:ext cx="380470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文本框 43"/>
            <p:cNvSpPr txBox="1"/>
            <p:nvPr>
              <p:custDataLst>
                <p:tags r:id="rId19"/>
              </p:custDataLst>
            </p:nvPr>
          </p:nvSpPr>
          <p:spPr>
            <a:xfrm>
              <a:off x="4572" y="5922"/>
              <a:ext cx="10460" cy="871"/>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lnSpc>
                  <a:spcPct val="150000"/>
                </a:lnSpc>
              </a:pPr>
              <a:r>
                <a:rPr kumimoji="1" lang="en-GB" altLang="zh-CN" sz="1000">
                  <a:solidFill>
                    <a:schemeClr val="tx1">
                      <a:lumMod val="95000"/>
                      <a:lumOff val="5000"/>
                    </a:schemeClr>
                  </a:solidFill>
                  <a:latin typeface="黑体" panose="02010609060101010101" charset="-122"/>
                  <a:ea typeface="黑体" panose="02010609060101010101" charset="-122"/>
                  <a:cs typeface="黑体" panose="02010609060101010101" charset="-122"/>
                </a:rPr>
                <a:t>your content is entered here, or by copying your text, select paste in this box and choose to retain only text. your content is typed here, or by copying your text, select paste in this box.</a:t>
              </a:r>
              <a:endParaRPr kumimoji="1" lang="en-GB" altLang="zh-CN" sz="1000">
                <a:solidFill>
                  <a:schemeClr val="tx1">
                    <a:lumMod val="95000"/>
                    <a:lumOff val="5000"/>
                  </a:schemeClr>
                </a:solidFill>
                <a:latin typeface="黑体" panose="02010609060101010101" charset="-122"/>
                <a:ea typeface="黑体" panose="02010609060101010101" charset="-122"/>
                <a:cs typeface="黑体" panose="02010609060101010101" charset="-122"/>
              </a:endParaRPr>
            </a:p>
          </p:txBody>
        </p:sp>
      </p:gr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4"/>
          <p:cNvSpPr/>
          <p:nvPr>
            <p:custDataLst>
              <p:tags r:id="rId3"/>
            </p:custDataLst>
          </p:nvPr>
        </p:nvSpPr>
        <p:spPr>
          <a:xfrm>
            <a:off x="5169172" y="620688"/>
            <a:ext cx="1853656" cy="461665"/>
          </a:xfrm>
          <a:prstGeom prst="rect">
            <a:avLst/>
          </a:prstGeom>
          <a:noFill/>
          <a:ln w="9525">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dist"/>
            <a:r>
              <a:rPr lang="zh-CN" altLang="en-US" sz="2400" b="1">
                <a:latin typeface="思源宋体 CN Medium" panose="02020500000000000000" pitchFamily="18" charset="-122"/>
                <a:ea typeface="思源宋体 CN Medium" panose="02020500000000000000" pitchFamily="18" charset="-122"/>
                <a:sym typeface="思源宋体 CN Medium" panose="02020500000000000000" pitchFamily="18" charset="-122"/>
              </a:rPr>
              <a:t>新知探究</a:t>
            </a:r>
            <a:endParaRPr lang="en-US" altLang="zh-CN" sz="2400" b="1">
              <a:latin typeface="思源宋体 CN Medium" panose="02020500000000000000" pitchFamily="18" charset="-122"/>
              <a:ea typeface="思源宋体 CN Medium" panose="02020500000000000000" pitchFamily="18" charset="-122"/>
              <a:sym typeface="思源宋体 CN Medium" panose="02020500000000000000" pitchFamily="18" charset="-122"/>
            </a:endParaRPr>
          </a:p>
        </p:txBody>
      </p:sp>
      <p:sp>
        <p:nvSpPr>
          <p:cNvPr id="4" name="文本框 3"/>
          <p:cNvSpPr txBox="1"/>
          <p:nvPr>
            <p:custDataLst>
              <p:tags r:id="rId4"/>
            </p:custDataLst>
          </p:nvPr>
        </p:nvSpPr>
        <p:spPr>
          <a:xfrm>
            <a:off x="1260810" y="1352307"/>
            <a:ext cx="6097772" cy="581313"/>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indent="-342900" algn="just">
              <a:lnSpc>
                <a:spcPct val="150000"/>
              </a:lnSpc>
              <a:buFont typeface="Arial" pitchFamily="34" charset="0"/>
              <a:buChar char="•"/>
              <a:defRPr/>
            </a:pPr>
            <a:r>
              <a:rPr lang="en-US" altLang="zh-CN" sz="2400" b="1" noProof="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a:t>
            </a:r>
            <a:r>
              <a:rPr lang="zh-CN" altLang="en-US" sz="2400" b="1" noProof="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斯芬克斯</a:t>
            </a:r>
            <a:r>
              <a:rPr lang="en-US" altLang="zh-CN" sz="2400" b="1" noProof="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a:t>
            </a:r>
            <a:r>
              <a:rPr lang="zh-CN" altLang="en-US" sz="2400" b="1" noProof="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之谜</a:t>
            </a:r>
            <a:endParaRPr lang="zh-CN" altLang="en-US" sz="2400" b="1" noProof="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7" name="文本框 6"/>
          <p:cNvSpPr txBox="1"/>
          <p:nvPr>
            <p:custDataLst>
              <p:tags r:id="rId5"/>
            </p:custDataLst>
          </p:nvPr>
        </p:nvSpPr>
        <p:spPr>
          <a:xfrm>
            <a:off x="1277380" y="1988840"/>
            <a:ext cx="9637240" cy="1689309"/>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l">
              <a:lnSpc>
                <a:spcPct val="150000"/>
              </a:lnSpc>
              <a:buClrTx/>
              <a:buSzTx/>
              <a:buFontTx/>
            </a:pPr>
            <a:r>
              <a:rPr lang="en-US" altLang="zh-CN"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	</a:t>
            </a: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怪兽斯芬克斯来到一座城堡，要求遇到的每一个人都要猜一句谜语，凡是没有猜中的，斯芬克斯马上就把他吃掉。这句谜语给城民带来了前所未有的灾难。</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9" name="文本框 8"/>
          <p:cNvSpPr txBox="1"/>
          <p:nvPr>
            <p:custDataLst>
              <p:tags r:id="rId6"/>
            </p:custDataLst>
          </p:nvPr>
        </p:nvSpPr>
        <p:spPr>
          <a:xfrm>
            <a:off x="1631504" y="3755975"/>
            <a:ext cx="3775885" cy="2346476"/>
          </a:xfrm>
          <a:prstGeom prst="rect">
            <a:avLst/>
          </a:prstGeom>
          <a:solidFill>
            <a:schemeClr val="accent6">
              <a:lumMod val="20000"/>
              <a:lumOff val="80000"/>
            </a:schemeClr>
          </a:solid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lnSpc>
                <a:spcPct val="150000"/>
              </a:lnSpc>
            </a:pPr>
            <a:r>
              <a:rPr lang="zh-CN" altLang="en-US" sz="2000" b="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谜语：</a:t>
            </a:r>
            <a:endParaRPr lang="zh-CN" altLang="en-US" sz="2000" b="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algn="ctr">
              <a:lnSpc>
                <a:spcPct val="150000"/>
              </a:lnSpc>
            </a:pPr>
            <a:r>
              <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早晨四条腿，</a:t>
            </a:r>
            <a:endPar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algn="ctr">
              <a:lnSpc>
                <a:spcPct val="150000"/>
              </a:lnSpc>
            </a:pPr>
            <a:r>
              <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中午两条腿，</a:t>
            </a:r>
            <a:endPar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algn="ctr">
              <a:lnSpc>
                <a:spcPct val="150000"/>
              </a:lnSpc>
            </a:pPr>
            <a:r>
              <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晚上三条腿走路， </a:t>
            </a:r>
            <a:endPar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algn="ctr">
              <a:lnSpc>
                <a:spcPct val="150000"/>
              </a:lnSpc>
            </a:pPr>
            <a:r>
              <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腿最多时最无能。</a:t>
            </a:r>
            <a:endPar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10" name="Text Box 4"/>
          <p:cNvSpPr>
            <a:spLocks noChangeArrowheads="1"/>
          </p:cNvSpPr>
          <p:nvPr>
            <p:custDataLst>
              <p:tags r:id="rId7"/>
            </p:custDataLst>
          </p:nvPr>
        </p:nvSpPr>
        <p:spPr bwMode="auto">
          <a:xfrm>
            <a:off x="6528048" y="4215705"/>
            <a:ext cx="3775885" cy="1289988"/>
          </a:xfrm>
          <a:prstGeom prst="rect">
            <a:avLst/>
          </a:prstGeom>
          <a:solidFill>
            <a:schemeClr val="accent6">
              <a:lumMod val="20000"/>
              <a:lumOff val="80000"/>
            </a:schemeClr>
          </a:solidFill>
          <a:ln w="9525">
            <a:noFill/>
            <a:miter lim="800000"/>
          </a:ln>
        </p:spPr>
        <p:txBody>
          <a:bodyPr wrap="square">
            <a:no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l">
              <a:lnSpc>
                <a:spcPct val="150000"/>
              </a:lnSpc>
              <a:buClrTx/>
              <a:buSzTx/>
              <a:buFontTx/>
            </a:pPr>
            <a:r>
              <a:rPr lang="zh-CN" altLang="en-US" sz="2400" b="1">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谜底：</a:t>
            </a:r>
            <a:r>
              <a:rPr lang="zh-CN" altLang="en-US" sz="2400">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人</a:t>
            </a:r>
            <a:endParaRPr lang="zh-CN" altLang="en-US" sz="2400">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lvl="0" algn="l">
              <a:lnSpc>
                <a:spcPct val="150000"/>
              </a:lnSpc>
              <a:buClrTx/>
              <a:buSzTx/>
              <a:buFontTx/>
            </a:pPr>
            <a:r>
              <a:rPr lang="zh-CN" altLang="en-US" sz="2400" b="1">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箴言：</a:t>
            </a:r>
            <a:r>
              <a:rPr lang="zh-CN" altLang="en-US" sz="2400">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人，认识你自己</a:t>
            </a:r>
            <a:endParaRPr lang="zh-CN" altLang="en-US" sz="2400">
              <a:solidFill>
                <a:srgbClr val="C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4"/>
          <p:cNvSpPr/>
          <p:nvPr>
            <p:custDataLst>
              <p:tags r:id="rId3"/>
            </p:custDataLst>
          </p:nvPr>
        </p:nvSpPr>
        <p:spPr>
          <a:xfrm>
            <a:off x="5169172" y="620688"/>
            <a:ext cx="1853656" cy="461665"/>
          </a:xfrm>
          <a:prstGeom prst="rect">
            <a:avLst/>
          </a:prstGeom>
          <a:noFill/>
          <a:ln w="9525">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dist"/>
            <a:r>
              <a:rPr lang="zh-CN" altLang="en-US" sz="2400" b="1">
                <a:latin typeface="思源宋体 CN Medium" panose="02020500000000000000" pitchFamily="18" charset="-122"/>
                <a:ea typeface="思源宋体 CN Medium" panose="02020500000000000000" pitchFamily="18" charset="-122"/>
                <a:sym typeface="思源宋体 CN Medium" panose="02020500000000000000" pitchFamily="18" charset="-122"/>
              </a:rPr>
              <a:t>新知探究</a:t>
            </a:r>
            <a:endParaRPr lang="en-US" altLang="zh-CN" sz="2400" b="1">
              <a:latin typeface="思源宋体 CN Medium" panose="02020500000000000000" pitchFamily="18" charset="-122"/>
              <a:ea typeface="思源宋体 CN Medium" panose="02020500000000000000" pitchFamily="18" charset="-122"/>
              <a:sym typeface="思源宋体 CN Medium" panose="02020500000000000000" pitchFamily="18" charset="-122"/>
            </a:endParaRPr>
          </a:p>
        </p:txBody>
      </p:sp>
      <p:sp>
        <p:nvSpPr>
          <p:cNvPr id="3" name="文本框 2"/>
          <p:cNvSpPr txBox="1"/>
          <p:nvPr>
            <p:custDataLst>
              <p:tags r:id="rId4"/>
            </p:custDataLst>
          </p:nvPr>
        </p:nvSpPr>
        <p:spPr>
          <a:xfrm>
            <a:off x="1260810" y="1352307"/>
            <a:ext cx="6097772" cy="581313"/>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indent="-342900" algn="just">
              <a:lnSpc>
                <a:spcPct val="150000"/>
              </a:lnSpc>
              <a:buFont typeface="Arial" pitchFamily="34" charset="0"/>
              <a:buChar char="•"/>
              <a:defRPr/>
            </a:pPr>
            <a:r>
              <a:rPr lang="zh-CN" altLang="en-US" sz="2400" b="1" noProof="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自主学习</a:t>
            </a:r>
            <a:endParaRPr lang="zh-CN" altLang="en-US" sz="2400" b="1" noProof="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5" name="文本框 4"/>
          <p:cNvSpPr txBox="1"/>
          <p:nvPr>
            <p:custDataLst>
              <p:tags r:id="rId5"/>
            </p:custDataLst>
          </p:nvPr>
        </p:nvSpPr>
        <p:spPr>
          <a:xfrm>
            <a:off x="1703512" y="2420888"/>
            <a:ext cx="6097772" cy="581313"/>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defTabSz="914400" fontAlgn="auto">
              <a:lnSpc>
                <a:spcPct val="150000"/>
              </a:lnSpc>
              <a:defRPr/>
            </a:pPr>
            <a:r>
              <a:rPr lang="en-US" altLang="zh-CN"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1.</a:t>
            </a: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为什么要认识自己？（</a:t>
            </a:r>
            <a:r>
              <a:rPr lang="en-US" altLang="zh-CN"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p27</a:t>
            </a: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a:t>
            </a:r>
            <a:endParaRPr lang="en-US" altLang="zh-CN"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7" name="文本框 6"/>
          <p:cNvSpPr txBox="1"/>
          <p:nvPr>
            <p:custDataLst>
              <p:tags r:id="rId6"/>
            </p:custDataLst>
          </p:nvPr>
        </p:nvSpPr>
        <p:spPr>
          <a:xfrm>
            <a:off x="1703512" y="3656563"/>
            <a:ext cx="6097772" cy="581313"/>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defTabSz="914400" fontAlgn="auto">
              <a:lnSpc>
                <a:spcPct val="150000"/>
              </a:lnSpc>
              <a:defRPr/>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2. 如何认识自己？（p</a:t>
            </a:r>
            <a:r>
              <a:rPr lang="en-US" altLang="zh-CN"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28-29</a:t>
            </a: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9" name="文本框 8"/>
          <p:cNvSpPr txBox="1"/>
          <p:nvPr>
            <p:custDataLst>
              <p:tags r:id="rId7"/>
            </p:custDataLst>
          </p:nvPr>
        </p:nvSpPr>
        <p:spPr>
          <a:xfrm>
            <a:off x="1703512" y="4725144"/>
            <a:ext cx="6097772" cy="581313"/>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defTabSz="914400" fontAlgn="auto">
              <a:lnSpc>
                <a:spcPct val="150000"/>
              </a:lnSpc>
              <a:defRPr/>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3. 如何正确对待他人评价？（</a:t>
            </a:r>
            <a:r>
              <a:rPr lang="en-US" altLang="zh-CN"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p30</a:t>
            </a: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a:t>
            </a:r>
            <a:endParaRPr lang="zh-CN" altLang="en-US" sz="2400" b="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4"/>
          <p:cNvSpPr/>
          <p:nvPr>
            <p:custDataLst>
              <p:tags r:id="rId3"/>
            </p:custDataLst>
          </p:nvPr>
        </p:nvSpPr>
        <p:spPr>
          <a:xfrm>
            <a:off x="5169172" y="620688"/>
            <a:ext cx="1853656" cy="461665"/>
          </a:xfrm>
          <a:prstGeom prst="rect">
            <a:avLst/>
          </a:prstGeom>
          <a:noFill/>
          <a:ln w="9525">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dist"/>
            <a:r>
              <a:rPr lang="zh-CN" altLang="en-US" sz="2400" b="1">
                <a:latin typeface="思源宋体 CN Medium" panose="02020500000000000000" pitchFamily="18" charset="-122"/>
                <a:ea typeface="思源宋体 CN Medium" panose="02020500000000000000" pitchFamily="18" charset="-122"/>
                <a:sym typeface="思源宋体 CN Medium" panose="02020500000000000000" pitchFamily="18" charset="-122"/>
              </a:rPr>
              <a:t>新知探究</a:t>
            </a:r>
            <a:endParaRPr lang="en-US" altLang="zh-CN" sz="2400" b="1">
              <a:latin typeface="思源宋体 CN Medium" panose="02020500000000000000" pitchFamily="18" charset="-122"/>
              <a:ea typeface="思源宋体 CN Medium" panose="02020500000000000000" pitchFamily="18" charset="-122"/>
              <a:sym typeface="思源宋体 CN Medium" panose="02020500000000000000" pitchFamily="18" charset="-122"/>
            </a:endParaRPr>
          </a:p>
        </p:txBody>
      </p:sp>
      <p:sp>
        <p:nvSpPr>
          <p:cNvPr id="3" name="文本框 2"/>
          <p:cNvSpPr txBox="1"/>
          <p:nvPr>
            <p:custDataLst>
              <p:tags r:id="rId4"/>
            </p:custDataLst>
          </p:nvPr>
        </p:nvSpPr>
        <p:spPr>
          <a:xfrm>
            <a:off x="1260810" y="1352307"/>
            <a:ext cx="3395030" cy="461665"/>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indent="-342900" eaLnBrk="0" hangingPunct="0">
              <a:spcBef>
                <a:spcPct val="20000"/>
              </a:spcBef>
              <a:buFont typeface="Arial" pitchFamily="34" charset="0"/>
              <a:buChar char="•"/>
            </a:pPr>
            <a:r>
              <a:rPr lang="zh-CN" altLang="en-US" sz="2400" b="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一、人贵自知：</a:t>
            </a:r>
            <a:endParaRPr lang="zh-CN" altLang="en-US" sz="2400" b="1">
              <a:solidFill>
                <a:sysClr val="windowText" lastClr="000000"/>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4" name="矩形 2"/>
          <p:cNvSpPr>
            <a:spLocks noChangeArrowheads="1"/>
          </p:cNvSpPr>
          <p:nvPr>
            <p:custDataLst>
              <p:tags r:id="rId5"/>
            </p:custDataLst>
          </p:nvPr>
        </p:nvSpPr>
        <p:spPr bwMode="auto">
          <a:xfrm>
            <a:off x="6881448" y="2163243"/>
            <a:ext cx="3992514" cy="3219277"/>
          </a:xfrm>
          <a:prstGeom prst="rect">
            <a:avLst/>
          </a:prstGeom>
          <a:solidFill>
            <a:schemeClr val="accent6">
              <a:lumMod val="20000"/>
              <a:lumOff val="80000"/>
            </a:schemeClr>
          </a:solid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200000"/>
              </a:lnSpc>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你是谁？</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a:lnSpc>
                <a:spcPct val="200000"/>
              </a:lnSpc>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你是一个怎样的人？</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a:lnSpc>
                <a:spcPct val="200000"/>
              </a:lnSpc>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你和别人一样吗？为什么？</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a:p>
            <a:pPr>
              <a:lnSpc>
                <a:spcPct val="200000"/>
              </a:lnSpc>
            </a:pPr>
            <a:r>
              <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你将来会成为一个怎样的人？</a:t>
            </a:r>
            <a:endParaRPr lang="zh-CN" altLang="en-US" sz="24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pic>
        <p:nvPicPr>
          <p:cNvPr id="5" name="Picture 2"/>
          <p:cNvPicPr>
            <a:picLocks noChangeAspect="1" noChangeArrowheads="1"/>
          </p:cNvPicPr>
          <p:nvPr>
            <p:custDataLst>
              <p:tags r:id="rId7"/>
            </p:custDataLst>
          </p:nvPr>
        </p:nvPicPr>
        <p:blipFill>
          <a:blip r:embed="rId6"/>
          <a:stretch>
            <a:fillRect/>
          </a:stretch>
        </p:blipFill>
        <p:spPr bwMode="auto">
          <a:xfrm>
            <a:off x="1220579" y="2571311"/>
            <a:ext cx="1812818" cy="2003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本框 6"/>
          <p:cNvSpPr/>
          <p:nvPr>
            <p:custDataLst>
              <p:tags r:id="rId8"/>
            </p:custDataLst>
          </p:nvPr>
        </p:nvSpPr>
        <p:spPr bwMode="auto">
          <a:xfrm>
            <a:off x="1055440" y="4797152"/>
            <a:ext cx="2258857" cy="585368"/>
          </a:xfrm>
          <a:prstGeom prst="rect">
            <a:avLst/>
          </a:prstGeom>
          <a:noFill/>
          <a:ln w="9525">
            <a:noFill/>
            <a:miter lim="800000"/>
          </a:ln>
        </p:spPr>
        <p:txBody>
          <a:bodyPr wrap="square" lIns="91452" tIns="45726" rIns="91452" bIns="45726">
            <a:no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l">
              <a:lnSpc>
                <a:spcPct val="150000"/>
              </a:lnSpc>
              <a:buClrTx/>
              <a:buSzTx/>
              <a:buFontTx/>
            </a:pPr>
            <a:r>
              <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自知者明——老子</a:t>
            </a:r>
            <a:endPar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pic>
        <p:nvPicPr>
          <p:cNvPr id="7" name="图片 4"/>
          <p:cNvPicPr>
            <a:picLocks noChangeAspect="1" noChangeArrowheads="1"/>
          </p:cNvPicPr>
          <p:nvPr>
            <p:custDataLst>
              <p:tags r:id="rId10"/>
            </p:custDataLst>
          </p:nvPr>
        </p:nvPicPr>
        <p:blipFill>
          <a:blip r:embed="rId9"/>
          <a:stretch>
            <a:fillRect/>
          </a:stretch>
        </p:blipFill>
        <p:spPr bwMode="auto">
          <a:xfrm>
            <a:off x="4174670" y="2687467"/>
            <a:ext cx="1746570" cy="1975890"/>
          </a:xfrm>
          <a:prstGeom prst="rect">
            <a:avLst/>
          </a:prstGeom>
          <a:noFill/>
          <a:ln w="9525">
            <a:noFill/>
            <a:miter lim="800000"/>
          </a:ln>
        </p:spPr>
      </p:pic>
      <p:sp>
        <p:nvSpPr>
          <p:cNvPr id="8" name="文本框 3"/>
          <p:cNvSpPr>
            <a:spLocks noChangeArrowheads="1"/>
          </p:cNvSpPr>
          <p:nvPr>
            <p:custDataLst>
              <p:tags r:id="rId11"/>
            </p:custDataLst>
          </p:nvPr>
        </p:nvSpPr>
        <p:spPr bwMode="auto">
          <a:xfrm>
            <a:off x="3502113" y="4797152"/>
            <a:ext cx="3091683" cy="585368"/>
          </a:xfrm>
          <a:prstGeom prst="rect">
            <a:avLst/>
          </a:prstGeom>
          <a:noFill/>
          <a:ln w="9525">
            <a:noFill/>
            <a:miter lim="800000"/>
          </a:ln>
        </p:spPr>
        <p:txBody>
          <a:bodyPr wrap="square" lIns="91452" tIns="45726" rIns="91452" bIns="45726">
            <a:no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l">
              <a:lnSpc>
                <a:spcPct val="150000"/>
              </a:lnSpc>
              <a:buClrTx/>
              <a:buSzTx/>
              <a:buFontTx/>
            </a:pPr>
            <a:r>
              <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认识你自己——苏格拉底</a:t>
            </a:r>
            <a:endParaRPr lang="zh-CN" altLang="en-US" sz="2000">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4"/>
          <p:cNvSpPr/>
          <p:nvPr>
            <p:custDataLst>
              <p:tags r:id="rId3"/>
            </p:custDataLst>
          </p:nvPr>
        </p:nvSpPr>
        <p:spPr>
          <a:xfrm>
            <a:off x="5169172" y="620688"/>
            <a:ext cx="1853656" cy="461665"/>
          </a:xfrm>
          <a:prstGeom prst="rect">
            <a:avLst/>
          </a:prstGeom>
          <a:noFill/>
          <a:ln w="9525">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lvl="0" algn="dist"/>
            <a:r>
              <a:rPr lang="zh-CN" altLang="en-US" sz="2400" b="1">
                <a:latin typeface="思源宋体 CN Medium" panose="02020500000000000000" pitchFamily="18" charset="-122"/>
                <a:ea typeface="思源宋体 CN Medium" panose="02020500000000000000" pitchFamily="18" charset="-122"/>
                <a:sym typeface="思源宋体 CN Medium" panose="02020500000000000000" pitchFamily="18" charset="-122"/>
              </a:rPr>
              <a:t>新知探究</a:t>
            </a:r>
            <a:endParaRPr lang="en-US" altLang="zh-CN" sz="2400" b="1">
              <a:latin typeface="思源宋体 CN Medium" panose="02020500000000000000" pitchFamily="18" charset="-122"/>
              <a:ea typeface="思源宋体 CN Medium" panose="02020500000000000000" pitchFamily="18" charset="-122"/>
              <a:sym typeface="思源宋体 CN Medium" panose="02020500000000000000" pitchFamily="18" charset="-122"/>
            </a:endParaRPr>
          </a:p>
        </p:txBody>
      </p:sp>
      <p:sp>
        <p:nvSpPr>
          <p:cNvPr id="3" name="文本框 2"/>
          <p:cNvSpPr txBox="1"/>
          <p:nvPr>
            <p:custDataLst>
              <p:tags r:id="rId4"/>
            </p:custDataLst>
          </p:nvPr>
        </p:nvSpPr>
        <p:spPr>
          <a:xfrm>
            <a:off x="1260810" y="1352307"/>
            <a:ext cx="4259126" cy="461665"/>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indent="-342900">
              <a:buFont typeface="Arial" pitchFamily="34" charset="0"/>
              <a:buChar char="•"/>
            </a:pPr>
            <a:r>
              <a:rPr lang="zh-CN" altLang="en-US" sz="2400" b="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探究与分享：小刚与队友</a:t>
            </a:r>
            <a:endParaRPr lang="zh-CN" altLang="en-US" sz="2400" b="1">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pic>
        <p:nvPicPr>
          <p:cNvPr id="4" name="图片 1"/>
          <p:cNvPicPr>
            <a:picLocks noChangeAspect="1" noChangeArrowheads="1"/>
          </p:cNvPicPr>
          <p:nvPr>
            <p:custDataLst>
              <p:tags r:id="rId6"/>
            </p:custDataLst>
          </p:nvPr>
        </p:nvPicPr>
        <p:blipFill>
          <a:blip r:embed="rId5"/>
          <a:stretch>
            <a:fillRect/>
          </a:stretch>
        </p:blipFill>
        <p:spPr bwMode="auto">
          <a:xfrm>
            <a:off x="3634094" y="2486853"/>
            <a:ext cx="5126202" cy="3471485"/>
          </a:xfrm>
          <a:prstGeom prst="rect">
            <a:avLst/>
          </a:prstGeom>
          <a:noFill/>
        </p:spPr>
      </p:pic>
      <p:sp>
        <p:nvSpPr>
          <p:cNvPr id="5" name="圆角矩形标注 3"/>
          <p:cNvSpPr/>
          <p:nvPr>
            <p:custDataLst>
              <p:tags r:id="rId7"/>
            </p:custDataLst>
          </p:nvPr>
        </p:nvSpPr>
        <p:spPr>
          <a:xfrm>
            <a:off x="2683734" y="2154881"/>
            <a:ext cx="2836202" cy="893180"/>
          </a:xfrm>
          <a:prstGeom prst="wedgeRoundRectCallout">
            <a:avLst>
              <a:gd name="adj1" fmla="val -1464"/>
              <a:gd name="adj2" fmla="val 85761"/>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fontAlgn="auto">
              <a:lnSpc>
                <a:spcPct val="150000"/>
              </a:lnSpc>
            </a:pPr>
            <a:r>
              <a:rPr lang="zh-CN" altLang="en-US" noProof="1">
                <a:solidFill>
                  <a:schemeClr val="tx1"/>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我的球技最棒，你们都不如我，应该由我当队长。</a:t>
            </a:r>
            <a:endParaRPr lang="zh-CN" altLang="en-US" noProof="1">
              <a:solidFill>
                <a:schemeClr val="tx1"/>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6" name="圆角矩形标注 4"/>
          <p:cNvSpPr/>
          <p:nvPr>
            <p:custDataLst>
              <p:tags r:id="rId8"/>
            </p:custDataLst>
          </p:nvPr>
        </p:nvSpPr>
        <p:spPr>
          <a:xfrm>
            <a:off x="6288488" y="1934875"/>
            <a:ext cx="3335904" cy="1024987"/>
          </a:xfrm>
          <a:prstGeom prst="wedgeRoundRectCallout">
            <a:avLst>
              <a:gd name="adj1" fmla="val -40871"/>
              <a:gd name="adj2" fmla="val 6545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lvl="0" algn="ctr" fontAlgn="auto">
              <a:lnSpc>
                <a:spcPct val="150000"/>
              </a:lnSpc>
              <a:buClrTx/>
              <a:buSzTx/>
              <a:buFontTx/>
            </a:pPr>
            <a:r>
              <a:rPr lang="zh-CN" altLang="en-US">
                <a:solidFill>
                  <a:schemeClr val="tx1"/>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小斌的球技虽然比你差点，但是大家都愿意让他来当队长。</a:t>
            </a:r>
            <a:endParaRPr lang="zh-CN" altLang="en-US">
              <a:solidFill>
                <a:schemeClr val="tx1"/>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
        <p:nvSpPr>
          <p:cNvPr id="7" name="圆角矩形标注 5"/>
          <p:cNvSpPr/>
          <p:nvPr>
            <p:custDataLst>
              <p:tags r:id="rId9"/>
            </p:custDataLst>
          </p:nvPr>
        </p:nvSpPr>
        <p:spPr>
          <a:xfrm>
            <a:off x="2742410" y="5505693"/>
            <a:ext cx="2718849" cy="579994"/>
          </a:xfrm>
          <a:prstGeom prst="wedgeRoundRectCallout">
            <a:avLst>
              <a:gd name="adj1" fmla="val 21087"/>
              <a:gd name="adj2" fmla="val -105841"/>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lvl="0" algn="ctr" fontAlgn="auto">
              <a:lnSpc>
                <a:spcPct val="150000"/>
              </a:lnSpc>
              <a:buClrTx/>
              <a:buSzTx/>
              <a:buFontTx/>
            </a:pPr>
            <a:r>
              <a:rPr lang="zh-CN" altLang="en-US">
                <a:solidFill>
                  <a:schemeClr val="tx1"/>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rPr>
              <a:t>那这次比赛我不参加了！</a:t>
            </a:r>
            <a:endParaRPr lang="zh-CN" altLang="en-US">
              <a:solidFill>
                <a:schemeClr val="tx1"/>
              </a:solidFill>
              <a:latin typeface="思源宋体 CN Medium" panose="02020500000000000000" pitchFamily="18" charset="-122"/>
              <a:ea typeface="思源宋体 CN Medium" panose="02020500000000000000" pitchFamily="18" charset="-122"/>
              <a:cs typeface="+mn-ea"/>
              <a:sym typeface="思源宋体 CN Medium" panose="02020500000000000000" pitchFamily="18" charset="-122"/>
            </a:endParaRPr>
          </a:p>
        </p:txBody>
      </p:sp>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custDataLst>
            <p:tags r:id="rId2"/>
          </p:custDataLst>
        </p:nvPr>
      </p:nvGrpSpPr>
      <p:grpSpPr>
        <a:xfrm>
          <a:off x="0" y="0"/>
          <a:ext cx="0" cy="0"/>
        </a:xfrm>
      </p:grpSpPr>
      <p:sp>
        <p:nvSpPr>
          <p:cNvPr id="2" name="New shape" title=""/>
          <p:cNvSpPr/>
          <p:nvPr>
            <p:custDataLst>
              <p:tags r:id="rId3"/>
            </p:custDataLst>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4"/>
              </a:rPr>
              <a:t>https://d.book118.com/495134012014011040</a:t>
            </a:r>
          </a:p>
        </p:txBody>
      </p:sp>
    </p:spTree>
  </p:cSld>
  <p:clrMapOvr>
    <a:masterClrMapping/>
  </p:clrMapOvr>
  <p:transition/>
  <p:timing/>
</p:sld>
</file>

<file path=ppt/tags/tag1.xml><?xml version="1.0" encoding="utf-8"?>
<p:tagLst xmlns:p="http://schemas.openxmlformats.org/presentationml/2006/main">
  <p:tag name="AS_UNIQUEID" val="2263"/>
</p:tagLst>
</file>

<file path=ppt/tags/tag2.xml><?xml version="1.0" encoding="utf-8"?>
<p:tagLst xmlns:p="http://schemas.openxmlformats.org/presentationml/2006/main">
  <p:tag name="AS_UNIQUEID" val="2264"/>
</p:tagLst>
</file>

<file path=ppt/tags/tag3.xml><?xml version="1.0" encoding="utf-8"?>
<p:tagLst xmlns:p="http://schemas.openxmlformats.org/presentationml/2006/main">
  <p:tag name="AS_UNIQUEID" val="2265"/>
</p:tagLst>
</file>

<file path=ppt/tags/tag4.xml><?xml version="1.0" encoding="utf-8"?>
<p:tagLst xmlns:p="http://schemas.openxmlformats.org/presentationml/2006/main">
  <p:tag name="AS_UNIQUEID" val="2266"/>
</p:tagLst>
</file>

<file path=ppt/tags/tag5.xml><?xml version="1.0" encoding="utf-8"?>
<p:tagLst xmlns:p="http://schemas.openxmlformats.org/presentationml/2006/main">
  <p:tag name="AS_UNIQUEID" val="2267"/>
</p:tagLst>
</file>

<file path=ppt/tags/tag6.xml><?xml version="1.0" encoding="utf-8"?>
<p:tagLst xmlns:p="http://schemas.openxmlformats.org/presentationml/2006/main">
  <p:tag name="AS_UNIQUEID" val="2268"/>
</p:tagLst>
</file>

<file path=ppt/tags/tag7.xml><?xml version="1.0" encoding="utf-8"?>
<p:tagLst xmlns:p="http://schemas.openxmlformats.org/presentationml/2006/main">
  <p:tag name="AS_UNIQUEID" val="2269"/>
</p:tagLst>
</file>

<file path=ppt/tags/tag8.xml><?xml version="1.0" encoding="utf-8"?>
<p:tagLst xmlns:p="http://schemas.openxmlformats.org/presentationml/2006/main">
  <p:tag name="AS_UNIQUEID" val="2270"/>
</p:tagLst>
</file>

<file path=ppt/tags/tag9.xml><?xml version="1.0" encoding="utf-8"?>
<p:tagLst xmlns:p="http://schemas.openxmlformats.org/presentationml/2006/main">
  <p:tag name="AS_UNIQUEID" val="2271"/>
</p:tagLst>
</file>

<file path=ppt/tags/tag10.xml><?xml version="1.0" encoding="utf-8"?>
<p:tagLst xmlns:p="http://schemas.openxmlformats.org/presentationml/2006/main">
  <p:tag name="AS_UNIQUEID" val="2272"/>
</p:tagLst>
</file>

<file path=ppt/tags/tag11.xml><?xml version="1.0" encoding="utf-8"?>
<p:tagLst xmlns:p="http://schemas.openxmlformats.org/presentationml/2006/main">
  <p:tag name="AS_UNIQUEID" val="2273"/>
</p:tagLst>
</file>

<file path=ppt/tags/tag12.xml><?xml version="1.0" encoding="utf-8"?>
<p:tagLst xmlns:p="http://schemas.openxmlformats.org/presentationml/2006/main">
  <p:tag name="AS_UNIQUEID" val="2274"/>
</p:tagLst>
</file>

<file path=ppt/tags/tag13.xml><?xml version="1.0" encoding="utf-8"?>
<p:tagLst xmlns:p="http://schemas.openxmlformats.org/presentationml/2006/main">
  <p:tag name="AS_UNIQUEID" val="2275"/>
</p:tagLst>
</file>

<file path=ppt/tags/tag14.xml><?xml version="1.0" encoding="utf-8"?>
<p:tagLst xmlns:p="http://schemas.openxmlformats.org/presentationml/2006/main">
  <p:tag name="AS_UNIQUEID" val="2276"/>
</p:tagLst>
</file>

<file path=ppt/tags/tag15.xml><?xml version="1.0" encoding="utf-8"?>
<p:tagLst xmlns:p="http://schemas.openxmlformats.org/presentationml/2006/main">
  <p:tag name="AS_UNIQUEID" val="2277"/>
</p:tagLst>
</file>

<file path=ppt/tags/tag16.xml><?xml version="1.0" encoding="utf-8"?>
<p:tagLst xmlns:p="http://schemas.openxmlformats.org/presentationml/2006/main">
  <p:tag name="AS_UNIQUEID" val="2278"/>
</p:tagLst>
</file>

<file path=ppt/tags/tag17.xml><?xml version="1.0" encoding="utf-8"?>
<p:tagLst xmlns:p="http://schemas.openxmlformats.org/presentationml/2006/main">
  <p:tag name="AS_UNIQUEID" val="2279"/>
</p:tagLst>
</file>

<file path=ppt/tags/tag18.xml><?xml version="1.0" encoding="utf-8"?>
<p:tagLst xmlns:p="http://schemas.openxmlformats.org/presentationml/2006/main">
  <p:tag name="AS_UNIQUEID" val="2280"/>
</p:tagLst>
</file>

<file path=ppt/tags/tag19.xml><?xml version="1.0" encoding="utf-8"?>
<p:tagLst xmlns:p="http://schemas.openxmlformats.org/presentationml/2006/main">
  <p:tag name="AS_UNIQUEID" val="2281"/>
</p:tagLst>
</file>

<file path=ppt/tags/tag20.xml><?xml version="1.0" encoding="utf-8"?>
<p:tagLst xmlns:p="http://schemas.openxmlformats.org/presentationml/2006/main">
  <p:tag name="AS_UNIQUEID" val="2282"/>
</p:tagLst>
</file>

<file path=ppt/tags/tag21.xml><?xml version="1.0" encoding="utf-8"?>
<p:tagLst xmlns:p="http://schemas.openxmlformats.org/presentationml/2006/main">
  <p:tag name="AS_UNIQUEID" val="2283"/>
</p:tagLst>
</file>

<file path=ppt/tags/tag22.xml><?xml version="1.0" encoding="utf-8"?>
<p:tagLst xmlns:p="http://schemas.openxmlformats.org/presentationml/2006/main">
  <p:tag name="AS_UNIQUEID" val="2284"/>
</p:tagLst>
</file>

<file path=ppt/tags/tag23.xml><?xml version="1.0" encoding="utf-8"?>
<p:tagLst xmlns:p="http://schemas.openxmlformats.org/presentationml/2006/main">
  <p:tag name="AS_UNIQUEID" val="2285"/>
</p:tagLst>
</file>

<file path=ppt/tags/tag24.xml><?xml version="1.0" encoding="utf-8"?>
<p:tagLst xmlns:p="http://schemas.openxmlformats.org/presentationml/2006/main">
  <p:tag name="AS_UNIQUEID" val="2286"/>
</p:tagLst>
</file>

<file path=ppt/tags/tag25.xml><?xml version="1.0" encoding="utf-8"?>
<p:tagLst xmlns:p="http://schemas.openxmlformats.org/presentationml/2006/main">
  <p:tag name="AS_UNIQUEID" val="2287"/>
</p:tagLst>
</file>

<file path=ppt/tags/tag26.xml><?xml version="1.0" encoding="utf-8"?>
<p:tagLst xmlns:p="http://schemas.openxmlformats.org/presentationml/2006/main">
  <p:tag name="AS_UNIQUEID" val="2288"/>
</p:tagLst>
</file>

<file path=ppt/tags/tag27.xml><?xml version="1.0" encoding="utf-8"?>
<p:tagLst xmlns:p="http://schemas.openxmlformats.org/presentationml/2006/main">
  <p:tag name="AS_UNIQUEID" val="2289"/>
</p:tagLst>
</file>

<file path=ppt/tags/tag28.xml><?xml version="1.0" encoding="utf-8"?>
<p:tagLst xmlns:p="http://schemas.openxmlformats.org/presentationml/2006/main">
  <p:tag name="AS_UNIQUEID" val="2290"/>
</p:tagLst>
</file>

<file path=ppt/tags/tag29.xml><?xml version="1.0" encoding="utf-8"?>
<p:tagLst xmlns:p="http://schemas.openxmlformats.org/presentationml/2006/main">
  <p:tag name="AS_UNIQUEID" val="2291"/>
</p:tagLst>
</file>

<file path=ppt/tags/tag30.xml><?xml version="1.0" encoding="utf-8"?>
<p:tagLst xmlns:p="http://schemas.openxmlformats.org/presentationml/2006/main">
  <p:tag name="AS_UNIQUEID" val="2292"/>
</p:tagLst>
</file>

<file path=ppt/tags/tag31.xml><?xml version="1.0" encoding="utf-8"?>
<p:tagLst xmlns:p="http://schemas.openxmlformats.org/presentationml/2006/main">
  <p:tag name="AS_UNIQUEID" val="2293"/>
</p:tagLst>
</file>

<file path=ppt/tags/tag32.xml><?xml version="1.0" encoding="utf-8"?>
<p:tagLst xmlns:p="http://schemas.openxmlformats.org/presentationml/2006/main">
  <p:tag name="AS_UNIQUEID" val="2294"/>
</p:tagLst>
</file>

<file path=ppt/tags/tag33.xml><?xml version="1.0" encoding="utf-8"?>
<p:tagLst xmlns:p="http://schemas.openxmlformats.org/presentationml/2006/main">
  <p:tag name="AS_UNIQUEID" val="2295"/>
</p:tagLst>
</file>

<file path=ppt/tags/tag34.xml><?xml version="1.0" encoding="utf-8"?>
<p:tagLst xmlns:p="http://schemas.openxmlformats.org/presentationml/2006/main">
  <p:tag name="AS_UNIQUEID" val="2296"/>
</p:tagLst>
</file>

<file path=ppt/tags/tag35.xml><?xml version="1.0" encoding="utf-8"?>
<p:tagLst xmlns:p="http://schemas.openxmlformats.org/presentationml/2006/main">
  <p:tag name="AS_UNIQUEID" val="2297"/>
</p:tagLst>
</file>

<file path=ppt/tags/tag36.xml><?xml version="1.0" encoding="utf-8"?>
<p:tagLst xmlns:p="http://schemas.openxmlformats.org/presentationml/2006/main">
  <p:tag name="AS_UNIQUEID" val="2298"/>
</p:tagLst>
</file>

<file path=ppt/tags/tag37.xml><?xml version="1.0" encoding="utf-8"?>
<p:tagLst xmlns:p="http://schemas.openxmlformats.org/presentationml/2006/main">
  <p:tag name="AS_UNIQUEID" val="2299"/>
</p:tagLst>
</file>

<file path=ppt/tags/tag38.xml><?xml version="1.0" encoding="utf-8"?>
<p:tagLst xmlns:p="http://schemas.openxmlformats.org/presentationml/2006/main">
  <p:tag name="AS_UNIQUEID" val="2300"/>
</p:tagLst>
</file>

<file path=ppt/tags/tag39.xml><?xml version="1.0" encoding="utf-8"?>
<p:tagLst xmlns:p="http://schemas.openxmlformats.org/presentationml/2006/main">
  <p:tag name="AS_UNIQUEID" val="2301"/>
</p:tagLst>
</file>

<file path=ppt/tags/tag40.xml><?xml version="1.0" encoding="utf-8"?>
<p:tagLst xmlns:p="http://schemas.openxmlformats.org/presentationml/2006/main">
  <p:tag name="AS_UNIQUEID" val="2302"/>
</p:tagLst>
</file>

<file path=ppt/tags/tag41.xml><?xml version="1.0" encoding="utf-8"?>
<p:tagLst xmlns:p="http://schemas.openxmlformats.org/presentationml/2006/main">
  <p:tag name="AS_UNIQUEID" val="2303"/>
</p:tagLst>
</file>

<file path=ppt/tags/tag42.xml><?xml version="1.0" encoding="utf-8"?>
<p:tagLst xmlns:p="http://schemas.openxmlformats.org/presentationml/2006/main">
  <p:tag name="AS_UNIQUEID" val="2304"/>
</p:tagLst>
</file>

<file path=ppt/tags/tag43.xml><?xml version="1.0" encoding="utf-8"?>
<p:tagLst xmlns:p="http://schemas.openxmlformats.org/presentationml/2006/main">
  <p:tag name="AS_UNIQUEID" val="2305"/>
</p:tagLst>
</file>

<file path=ppt/tags/tag44.xml><?xml version="1.0" encoding="utf-8"?>
<p:tagLst xmlns:p="http://schemas.openxmlformats.org/presentationml/2006/main">
  <p:tag name="AS_UNIQUEID" val="2306"/>
</p:tagLst>
</file>

<file path=ppt/tags/tag45.xml><?xml version="1.0" encoding="utf-8"?>
<p:tagLst xmlns:p="http://schemas.openxmlformats.org/presentationml/2006/main">
  <p:tag name="AS_UNIQUEID" val="2307"/>
</p:tagLst>
</file>

<file path=ppt/tags/tag46.xml><?xml version="1.0" encoding="utf-8"?>
<p:tagLst xmlns:p="http://schemas.openxmlformats.org/presentationml/2006/main">
  <p:tag name="AS_UNIQUEID" val="2308"/>
</p:tagLst>
</file>

<file path=ppt/tags/tag47.xml><?xml version="1.0" encoding="utf-8"?>
<p:tagLst xmlns:p="http://schemas.openxmlformats.org/presentationml/2006/main">
  <p:tag name="AS_UNIQUEID" val="2309"/>
</p:tagLst>
</file>

<file path=ppt/tags/tag48.xml><?xml version="1.0" encoding="utf-8"?>
<p:tagLst xmlns:p="http://schemas.openxmlformats.org/presentationml/2006/main">
  <p:tag name="AS_UNIQUEID" val="2310"/>
</p:tagLst>
</file>

<file path=ppt/tags/tag49.xml><?xml version="1.0" encoding="utf-8"?>
<p:tagLst xmlns:p="http://schemas.openxmlformats.org/presentationml/2006/main">
  <p:tag name="AS_UNIQUEID" val="2311"/>
</p:tagLst>
</file>

<file path=ppt/tags/tag50.xml><?xml version="1.0" encoding="utf-8"?>
<p:tagLst xmlns:p="http://schemas.openxmlformats.org/presentationml/2006/main">
  <p:tag name="AS_UNIQUEID" val="2312"/>
</p:tagLst>
</file>

<file path=ppt/tags/tag51.xml><?xml version="1.0" encoding="utf-8"?>
<p:tagLst xmlns:p="http://schemas.openxmlformats.org/presentationml/2006/main">
  <p:tag name="AS_UNIQUEID" val="2313"/>
</p:tagLst>
</file>

<file path=ppt/tags/tag52.xml><?xml version="1.0" encoding="utf-8"?>
<p:tagLst xmlns:p="http://schemas.openxmlformats.org/presentationml/2006/main">
  <p:tag name="AS_UNIQUEID" val="2314"/>
</p:tagLst>
</file>

<file path=ppt/tags/tag53.xml><?xml version="1.0" encoding="utf-8"?>
<p:tagLst xmlns:p="http://schemas.openxmlformats.org/presentationml/2006/main">
  <p:tag name="AS_UNIQUEID" val="2315"/>
</p:tagLst>
</file>

<file path=ppt/tags/tag54.xml><?xml version="1.0" encoding="utf-8"?>
<p:tagLst xmlns:p="http://schemas.openxmlformats.org/presentationml/2006/main">
  <p:tag name="AS_UNIQUEID" val="2316"/>
</p:tagLst>
</file>

<file path=ppt/tags/tag55.xml><?xml version="1.0" encoding="utf-8"?>
<p:tagLst xmlns:p="http://schemas.openxmlformats.org/presentationml/2006/main">
  <p:tag name="AS_UNIQUEID" val="2317"/>
</p:tagLst>
</file>

<file path=ppt/tags/tag56.xml><?xml version="1.0" encoding="utf-8"?>
<p:tagLst xmlns:p="http://schemas.openxmlformats.org/presentationml/2006/main">
  <p:tag name="AS_UNIQUEID" val="2318"/>
</p:tagLst>
</file>

<file path=ppt/tags/tag57.xml><?xml version="1.0" encoding="utf-8"?>
<p:tagLst xmlns:p="http://schemas.openxmlformats.org/presentationml/2006/main">
  <p:tag name="AS_UNIQUEID" val="2319"/>
</p:tagLst>
</file>

<file path=ppt/tags/tag58.xml><?xml version="1.0" encoding="utf-8"?>
<p:tagLst xmlns:p="http://schemas.openxmlformats.org/presentationml/2006/main">
  <p:tag name="AS_UNIQUEID" val="2320"/>
</p:tagLst>
</file>

<file path=ppt/tags/tag59.xml><?xml version="1.0" encoding="utf-8"?>
<p:tagLst xmlns:p="http://schemas.openxmlformats.org/presentationml/2006/main">
  <p:tag name="AS_UNIQUEID" val="2321"/>
</p:tagLst>
</file>

<file path=ppt/tags/tag60.xml><?xml version="1.0" encoding="utf-8"?>
<p:tagLst xmlns:p="http://schemas.openxmlformats.org/presentationml/2006/main">
  <p:tag name="AS_UNIQUEID" val="2322"/>
</p:tagLst>
</file>

<file path=ppt/tags/tag61.xml><?xml version="1.0" encoding="utf-8"?>
<p:tagLst xmlns:p="http://schemas.openxmlformats.org/presentationml/2006/main">
  <p:tag name="AS_UNIQUEID" val="2323"/>
</p:tagLst>
</file>

<file path=ppt/tags/tag62.xml><?xml version="1.0" encoding="utf-8"?>
<p:tagLst xmlns:p="http://schemas.openxmlformats.org/presentationml/2006/main">
  <p:tag name="AS_UNIQUEID" val="2324"/>
</p:tagLst>
</file>

<file path=ppt/tags/tag63.xml><?xml version="1.0" encoding="utf-8"?>
<p:tagLst xmlns:p="http://schemas.openxmlformats.org/presentationml/2006/main">
  <p:tag name="AS_UNIQUEID" val="2325"/>
</p:tagLst>
</file>

<file path=ppt/tags/tag64.xml><?xml version="1.0" encoding="utf-8"?>
<p:tagLst xmlns:p="http://schemas.openxmlformats.org/presentationml/2006/main">
  <p:tag name="AS_UNIQUEID" val="2326"/>
</p:tagLst>
</file>

<file path=ppt/tags/tag65.xml><?xml version="1.0" encoding="utf-8"?>
<p:tagLst xmlns:p="http://schemas.openxmlformats.org/presentationml/2006/main">
  <p:tag name="AS_UNIQUEID" val="2327"/>
</p:tagLst>
</file>

<file path=ppt/tags/tag66.xml><?xml version="1.0" encoding="utf-8"?>
<p:tagLst xmlns:p="http://schemas.openxmlformats.org/presentationml/2006/main">
  <p:tag name="AS_UNIQUEID" val="2328"/>
</p:tagLst>
</file>

<file path=ppt/tags/tag67.xml><?xml version="1.0" encoding="utf-8"?>
<p:tagLst xmlns:p="http://schemas.openxmlformats.org/presentationml/2006/main">
  <p:tag name="AS_UNIQUEID" val="2329"/>
</p:tagLst>
</file>

<file path=ppt/tags/tag68.xml><?xml version="1.0" encoding="utf-8"?>
<p:tagLst xmlns:p="http://schemas.openxmlformats.org/presentationml/2006/main">
  <p:tag name="AS_UNIQUEID" val="2330"/>
</p:tagLst>
</file>

<file path=ppt/tags/tag69.xml><?xml version="1.0" encoding="utf-8"?>
<p:tagLst xmlns:p="http://schemas.openxmlformats.org/presentationml/2006/main">
  <p:tag name="AS_UNIQUEID" val="2331"/>
</p:tagLst>
</file>

<file path=ppt/tags/tag70.xml><?xml version="1.0" encoding="utf-8"?>
<p:tagLst xmlns:p="http://schemas.openxmlformats.org/presentationml/2006/main">
  <p:tag name="AS_UNIQUEID" val="2332"/>
</p:tagLst>
</file>

<file path=ppt/tags/tag71.xml><?xml version="1.0" encoding="utf-8"?>
<p:tagLst xmlns:p="http://schemas.openxmlformats.org/presentationml/2006/main">
  <p:tag name="AS_UNIQUEID" val="2333"/>
</p:tagLst>
</file>

<file path=ppt/tags/tag72.xml><?xml version="1.0" encoding="utf-8"?>
<p:tagLst xmlns:p="http://schemas.openxmlformats.org/presentationml/2006/main">
  <p:tag name="AS_UNIQUEID" val="2334"/>
</p:tagLst>
</file>

<file path=ppt/tags/tag73.xml><?xml version="1.0" encoding="utf-8"?>
<p:tagLst xmlns:p="http://schemas.openxmlformats.org/presentationml/2006/main">
  <p:tag name="AS_UNIQUEID" val="2335"/>
</p:tagLst>
</file>

<file path=ppt/tags/tag74.xml><?xml version="1.0" encoding="utf-8"?>
<p:tagLst xmlns:p="http://schemas.openxmlformats.org/presentationml/2006/main">
  <p:tag name="AS_UNIQUEID" val="2336"/>
</p:tagLst>
</file>

<file path=ppt/tags/tag75.xml><?xml version="1.0" encoding="utf-8"?>
<p:tagLst xmlns:p="http://schemas.openxmlformats.org/presentationml/2006/main">
  <p:tag name="AS_UNIQUEID" val="2337"/>
</p:tagLst>
</file>

<file path=ppt/tags/tag76.xml><?xml version="1.0" encoding="utf-8"?>
<p:tagLst xmlns:p="http://schemas.openxmlformats.org/presentationml/2006/main">
  <p:tag name="AS_UNIQUEID" val="2109"/>
</p:tagLst>
</file>

<file path=ppt/tags/tag77.xml><?xml version="1.0" encoding="utf-8"?>
<p:tagLst xmlns:p="http://schemas.openxmlformats.org/presentationml/2006/main">
  <p:tag name="AS_UNIQUEID" val="2110"/>
</p:tagLst>
</file>

<file path=ppt/tags/tag78.xml><?xml version="1.0" encoding="utf-8"?>
<p:tagLst xmlns:p="http://schemas.openxmlformats.org/presentationml/2006/main">
  <p:tag name="AS_UNIQUEID" val="2111"/>
</p:tagLst>
</file>

<file path=ppt/tags/tag79.xml><?xml version="1.0" encoding="utf-8"?>
<p:tagLst xmlns:p="http://schemas.openxmlformats.org/presentationml/2006/main">
  <p:tag name="AS_UNIQUEID" val="2112"/>
</p:tagLst>
</file>

<file path=ppt/tags/tag80.xml><?xml version="1.0" encoding="utf-8"?>
<p:tagLst xmlns:p="http://schemas.openxmlformats.org/presentationml/2006/main">
  <p:tag name="AS_UNIQUEID" val="2113"/>
</p:tagLst>
</file>

<file path=ppt/tags/tag81.xml><?xml version="1.0" encoding="utf-8"?>
<p:tagLst xmlns:p="http://schemas.openxmlformats.org/presentationml/2006/main">
  <p:tag name="AS_UNIQUEID" val="2114"/>
</p:tagLst>
</file>

<file path=ppt/tags/tag82.xml><?xml version="1.0" encoding="utf-8"?>
<p:tagLst xmlns:p="http://schemas.openxmlformats.org/presentationml/2006/main">
  <p:tag name="AS_UNIQUEID" val="2115"/>
</p:tagLst>
</file>

<file path=ppt/tags/tag83.xml><?xml version="1.0" encoding="utf-8"?>
<p:tagLst xmlns:p="http://schemas.openxmlformats.org/presentationml/2006/main">
  <p:tag name="AS_UNIQUEID" val="2116"/>
</p:tagLst>
</file>

<file path=ppt/tags/tag84.xml><?xml version="1.0" encoding="utf-8"?>
<p:tagLst xmlns:p="http://schemas.openxmlformats.org/presentationml/2006/main">
  <p:tag name="AS_UNIQUEID" val="2117"/>
</p:tagLst>
</file>

<file path=ppt/tags/tag85.xml><?xml version="1.0" encoding="utf-8"?>
<p:tagLst xmlns:p="http://schemas.openxmlformats.org/presentationml/2006/main">
  <p:tag name="AS_UNIQUEID" val="2118"/>
</p:tagLst>
</file>

<file path=ppt/tags/tag86.xml><?xml version="1.0" encoding="utf-8"?>
<p:tagLst xmlns:p="http://schemas.openxmlformats.org/presentationml/2006/main">
  <p:tag name="AS_UNIQUEID" val="2119"/>
</p:tagLst>
</file>

<file path=ppt/tags/tag87.xml><?xml version="1.0" encoding="utf-8"?>
<p:tagLst xmlns:p="http://schemas.openxmlformats.org/presentationml/2006/main">
  <p:tag name="AS_UNIQUEID" val="2120"/>
</p:tagLst>
</file>

<file path=ppt/tags/tag88.xml><?xml version="1.0" encoding="utf-8"?>
<p:tagLst xmlns:p="http://schemas.openxmlformats.org/presentationml/2006/main">
  <p:tag name="AS_UNIQUEID" val="2121"/>
</p:tagLst>
</file>

<file path=ppt/tags/tag89.xml><?xml version="1.0" encoding="utf-8"?>
<p:tagLst xmlns:p="http://schemas.openxmlformats.org/presentationml/2006/main">
  <p:tag name="AS_UNIQUEID" val="2122"/>
</p:tagLst>
</file>

<file path=ppt/tags/tag90.xml><?xml version="1.0" encoding="utf-8"?>
<p:tagLst xmlns:p="http://schemas.openxmlformats.org/presentationml/2006/main">
  <p:tag name="AS_UNIQUEID" val="2123"/>
</p:tagLst>
</file>

<file path=ppt/tags/tag91.xml><?xml version="1.0" encoding="utf-8"?>
<p:tagLst xmlns:p="http://schemas.openxmlformats.org/presentationml/2006/main">
  <p:tag name="AS_UNIQUEID" val="2124"/>
</p:tagLst>
</file>

<file path=ppt/tags/tag92.xml><?xml version="1.0" encoding="utf-8"?>
<p:tagLst xmlns:p="http://schemas.openxmlformats.org/presentationml/2006/main">
  <p:tag name="AS_UNIQUEID" val="2125"/>
</p:tagLst>
</file>

<file path=ppt/tags/tag93.xml><?xml version="1.0" encoding="utf-8"?>
<p:tagLst xmlns:p="http://schemas.openxmlformats.org/presentationml/2006/main">
  <p:tag name="AS_UNIQUEID" val="2126"/>
</p:tagLst>
</file>

<file path=ppt/tags/tag94.xml><?xml version="1.0" encoding="utf-8"?>
<p:tagLst xmlns:p="http://schemas.openxmlformats.org/presentationml/2006/main">
  <p:tag name="AS_UNIQUEID" val="2127"/>
</p:tagLst>
</file>

<file path=ppt/tags/tag95.xml><?xml version="1.0" encoding="utf-8"?>
<p:tagLst xmlns:p="http://schemas.openxmlformats.org/presentationml/2006/main">
  <p:tag name="AS_UNIQUEID" val="2128"/>
</p:tagLst>
</file>

<file path=ppt/tags/tag96.xml><?xml version="1.0" encoding="utf-8"?>
<p:tagLst xmlns:p="http://schemas.openxmlformats.org/presentationml/2006/main">
  <p:tag name="AS_UNIQUEID" val="2129"/>
</p:tagLst>
</file>

<file path=ppt/tags/tag97.xml><?xml version="1.0" encoding="utf-8"?>
<p:tagLst xmlns:p="http://schemas.openxmlformats.org/presentationml/2006/main">
  <p:tag name="AS_UNIQUEID" val="2130"/>
</p:tagLst>
</file>

<file path=ppt/tags/tag98.xml><?xml version="1.0" encoding="utf-8"?>
<p:tagLst xmlns:p="http://schemas.openxmlformats.org/presentationml/2006/main">
  <p:tag name="AS_UNIQUEID" val="2131"/>
</p:tagLst>
</file>

<file path=ppt/tags/tag99.xml><?xml version="1.0" encoding="utf-8"?>
<p:tagLst xmlns:p="http://schemas.openxmlformats.org/presentationml/2006/main">
  <p:tag name="AS_UNIQUEID" val="2132"/>
</p:tagLst>
</file>

<file path=ppt/tags/tag100.xml><?xml version="1.0" encoding="utf-8"?>
<p:tagLst xmlns:p="http://schemas.openxmlformats.org/presentationml/2006/main">
  <p:tag name="AS_UNIQUEID" val="2133"/>
</p:tagLst>
</file>

<file path=ppt/tags/tag101.xml><?xml version="1.0" encoding="utf-8"?>
<p:tagLst xmlns:p="http://schemas.openxmlformats.org/presentationml/2006/main">
  <p:tag name="AS_UNIQUEID" val="2134"/>
</p:tagLst>
</file>

<file path=ppt/tags/tag102.xml><?xml version="1.0" encoding="utf-8"?>
<p:tagLst xmlns:p="http://schemas.openxmlformats.org/presentationml/2006/main">
  <p:tag name="AS_UNIQUEID" val="2135"/>
</p:tagLst>
</file>

<file path=ppt/tags/tag103.xml><?xml version="1.0" encoding="utf-8"?>
<p:tagLst xmlns:p="http://schemas.openxmlformats.org/presentationml/2006/main">
  <p:tag name="AS_UNIQUEID" val="2136"/>
</p:tagLst>
</file>

<file path=ppt/tags/tag104.xml><?xml version="1.0" encoding="utf-8"?>
<p:tagLst xmlns:p="http://schemas.openxmlformats.org/presentationml/2006/main">
  <p:tag name="AS_UNIQUEID" val="2137"/>
</p:tagLst>
</file>

<file path=ppt/tags/tag105.xml><?xml version="1.0" encoding="utf-8"?>
<p:tagLst xmlns:p="http://schemas.openxmlformats.org/presentationml/2006/main">
  <p:tag name="AS_UNIQUEID" val="2138"/>
</p:tagLst>
</file>

<file path=ppt/tags/tag106.xml><?xml version="1.0" encoding="utf-8"?>
<p:tagLst xmlns:p="http://schemas.openxmlformats.org/presentationml/2006/main">
  <p:tag name="AS_UNIQUEID" val="2139"/>
</p:tagLst>
</file>

<file path=ppt/tags/tag107.xml><?xml version="1.0" encoding="utf-8"?>
<p:tagLst xmlns:p="http://schemas.openxmlformats.org/presentationml/2006/main">
  <p:tag name="AS_UNIQUEID" val="2140"/>
</p:tagLst>
</file>

<file path=ppt/tags/tag108.xml><?xml version="1.0" encoding="utf-8"?>
<p:tagLst xmlns:p="http://schemas.openxmlformats.org/presentationml/2006/main">
  <p:tag name="AS_UNIQUEID" val="2141"/>
</p:tagLst>
</file>

<file path=ppt/tags/tag109.xml><?xml version="1.0" encoding="utf-8"?>
<p:tagLst xmlns:p="http://schemas.openxmlformats.org/presentationml/2006/main">
  <p:tag name="AS_UNIQUEID" val="2142"/>
</p:tagLst>
</file>

<file path=ppt/tags/tag110.xml><?xml version="1.0" encoding="utf-8"?>
<p:tagLst xmlns:p="http://schemas.openxmlformats.org/presentationml/2006/main">
  <p:tag name="AS_UNIQUEID" val="2143"/>
</p:tagLst>
</file>

<file path=ppt/tags/tag111.xml><?xml version="1.0" encoding="utf-8"?>
<p:tagLst xmlns:p="http://schemas.openxmlformats.org/presentationml/2006/main">
  <p:tag name="AS_UNIQUEID" val="2144"/>
</p:tagLst>
</file>

<file path=ppt/tags/tag112.xml><?xml version="1.0" encoding="utf-8"?>
<p:tagLst xmlns:p="http://schemas.openxmlformats.org/presentationml/2006/main">
  <p:tag name="AS_UNIQUEID" val="2145"/>
</p:tagLst>
</file>

<file path=ppt/tags/tag113.xml><?xml version="1.0" encoding="utf-8"?>
<p:tagLst xmlns:p="http://schemas.openxmlformats.org/presentationml/2006/main">
  <p:tag name="AS_UNIQUEID" val="2146"/>
</p:tagLst>
</file>

<file path=ppt/tags/tag114.xml><?xml version="1.0" encoding="utf-8"?>
<p:tagLst xmlns:p="http://schemas.openxmlformats.org/presentationml/2006/main">
  <p:tag name="AS_UNIQUEID" val="2147"/>
</p:tagLst>
</file>

<file path=ppt/tags/tag115.xml><?xml version="1.0" encoding="utf-8"?>
<p:tagLst xmlns:p="http://schemas.openxmlformats.org/presentationml/2006/main">
  <p:tag name="AS_UNIQUEID" val="2148"/>
</p:tagLst>
</file>

<file path=ppt/tags/tag116.xml><?xml version="1.0" encoding="utf-8"?>
<p:tagLst xmlns:p="http://schemas.openxmlformats.org/presentationml/2006/main">
  <p:tag name="AS_UNIQUEID" val="2149"/>
</p:tagLst>
</file>

<file path=ppt/tags/tag117.xml><?xml version="1.0" encoding="utf-8"?>
<p:tagLst xmlns:p="http://schemas.openxmlformats.org/presentationml/2006/main">
  <p:tag name="AS_UNIQUEID" val="2150"/>
</p:tagLst>
</file>

<file path=ppt/tags/tag118.xml><?xml version="1.0" encoding="utf-8"?>
<p:tagLst xmlns:p="http://schemas.openxmlformats.org/presentationml/2006/main">
  <p:tag name="AS_UNIQUEID" val="2151"/>
</p:tagLst>
</file>

<file path=ppt/tags/tag119.xml><?xml version="1.0" encoding="utf-8"?>
<p:tagLst xmlns:p="http://schemas.openxmlformats.org/presentationml/2006/main">
  <p:tag name="AS_UNIQUEID" val="2152"/>
</p:tagLst>
</file>

<file path=ppt/tags/tag120.xml><?xml version="1.0" encoding="utf-8"?>
<p:tagLst xmlns:p="http://schemas.openxmlformats.org/presentationml/2006/main">
  <p:tag name="AS_UNIQUEID" val="2153"/>
</p:tagLst>
</file>

<file path=ppt/tags/tag121.xml><?xml version="1.0" encoding="utf-8"?>
<p:tagLst xmlns:p="http://schemas.openxmlformats.org/presentationml/2006/main">
  <p:tag name="AS_UNIQUEID" val="2154"/>
</p:tagLst>
</file>

<file path=ppt/tags/tag122.xml><?xml version="1.0" encoding="utf-8"?>
<p:tagLst xmlns:p="http://schemas.openxmlformats.org/presentationml/2006/main">
  <p:tag name="AS_UNIQUEID" val="2155"/>
</p:tagLst>
</file>

<file path=ppt/tags/tag123.xml><?xml version="1.0" encoding="utf-8"?>
<p:tagLst xmlns:p="http://schemas.openxmlformats.org/presentationml/2006/main">
  <p:tag name="AS_UNIQUEID" val="2156"/>
</p:tagLst>
</file>

<file path=ppt/tags/tag124.xml><?xml version="1.0" encoding="utf-8"?>
<p:tagLst xmlns:p="http://schemas.openxmlformats.org/presentationml/2006/main">
  <p:tag name="AS_UNIQUEID" val="2157"/>
</p:tagLst>
</file>

<file path=ppt/tags/tag125.xml><?xml version="1.0" encoding="utf-8"?>
<p:tagLst xmlns:p="http://schemas.openxmlformats.org/presentationml/2006/main">
  <p:tag name="AS_UNIQUEID" val="2158"/>
</p:tagLst>
</file>

<file path=ppt/tags/tag126.xml><?xml version="1.0" encoding="utf-8"?>
<p:tagLst xmlns:p="http://schemas.openxmlformats.org/presentationml/2006/main">
  <p:tag name="AS_UNIQUEID" val="2159"/>
</p:tagLst>
</file>

<file path=ppt/tags/tag127.xml><?xml version="1.0" encoding="utf-8"?>
<p:tagLst xmlns:p="http://schemas.openxmlformats.org/presentationml/2006/main">
  <p:tag name="AS_UNIQUEID" val="2160"/>
</p:tagLst>
</file>

<file path=ppt/tags/tag128.xml><?xml version="1.0" encoding="utf-8"?>
<p:tagLst xmlns:p="http://schemas.openxmlformats.org/presentationml/2006/main">
  <p:tag name="AS_UNIQUEID" val="2161"/>
</p:tagLst>
</file>

<file path=ppt/tags/tag129.xml><?xml version="1.0" encoding="utf-8"?>
<p:tagLst xmlns:p="http://schemas.openxmlformats.org/presentationml/2006/main">
  <p:tag name="AS_UNIQUEID" val="2162"/>
</p:tagLst>
</file>

<file path=ppt/tags/tag130.xml><?xml version="1.0" encoding="utf-8"?>
<p:tagLst xmlns:p="http://schemas.openxmlformats.org/presentationml/2006/main">
  <p:tag name="AS_UNIQUEID" val="2163"/>
</p:tagLst>
</file>

<file path=ppt/tags/tag131.xml><?xml version="1.0" encoding="utf-8"?>
<p:tagLst xmlns:p="http://schemas.openxmlformats.org/presentationml/2006/main">
  <p:tag name="AS_UNIQUEID" val="2164"/>
</p:tagLst>
</file>

<file path=ppt/tags/tag132.xml><?xml version="1.0" encoding="utf-8"?>
<p:tagLst xmlns:p="http://schemas.openxmlformats.org/presentationml/2006/main">
  <p:tag name="AS_UNIQUEID" val="2165"/>
</p:tagLst>
</file>

<file path=ppt/tags/tag133.xml><?xml version="1.0" encoding="utf-8"?>
<p:tagLst xmlns:p="http://schemas.openxmlformats.org/presentationml/2006/main">
  <p:tag name="AS_UNIQUEID" val="2166"/>
</p:tagLst>
</file>

<file path=ppt/tags/tag134.xml><?xml version="1.0" encoding="utf-8"?>
<p:tagLst xmlns:p="http://schemas.openxmlformats.org/presentationml/2006/main">
  <p:tag name="AS_UNIQUEID" val="2167"/>
</p:tagLst>
</file>

<file path=ppt/tags/tag135.xml><?xml version="1.0" encoding="utf-8"?>
<p:tagLst xmlns:p="http://schemas.openxmlformats.org/presentationml/2006/main">
  <p:tag name="AS_UNIQUEID" val="2168"/>
</p:tagLst>
</file>

<file path=ppt/tags/tag136.xml><?xml version="1.0" encoding="utf-8"?>
<p:tagLst xmlns:p="http://schemas.openxmlformats.org/presentationml/2006/main">
  <p:tag name="AS_UNIQUEID" val="2169"/>
</p:tagLst>
</file>

<file path=ppt/tags/tag137.xml><?xml version="1.0" encoding="utf-8"?>
<p:tagLst xmlns:p="http://schemas.openxmlformats.org/presentationml/2006/main">
  <p:tag name="AS_UNIQUEID" val="2170"/>
</p:tagLst>
</file>

<file path=ppt/tags/tag138.xml><?xml version="1.0" encoding="utf-8"?>
<p:tagLst xmlns:p="http://schemas.openxmlformats.org/presentationml/2006/main">
  <p:tag name="AS_UNIQUEID" val="2171"/>
</p:tagLst>
</file>

<file path=ppt/tags/tag139.xml><?xml version="1.0" encoding="utf-8"?>
<p:tagLst xmlns:p="http://schemas.openxmlformats.org/presentationml/2006/main">
  <p:tag name="AS_UNIQUEID" val="2172"/>
</p:tagLst>
</file>

<file path=ppt/tags/tag140.xml><?xml version="1.0" encoding="utf-8"?>
<p:tagLst xmlns:p="http://schemas.openxmlformats.org/presentationml/2006/main">
  <p:tag name="AS_UNIQUEID" val="2173"/>
</p:tagLst>
</file>

<file path=ppt/tags/tag141.xml><?xml version="1.0" encoding="utf-8"?>
<p:tagLst xmlns:p="http://schemas.openxmlformats.org/presentationml/2006/main">
  <p:tag name="AS_UNIQUEID" val="2174"/>
</p:tagLst>
</file>

<file path=ppt/tags/tag142.xml><?xml version="1.0" encoding="utf-8"?>
<p:tagLst xmlns:p="http://schemas.openxmlformats.org/presentationml/2006/main">
  <p:tag name="AS_UNIQUEID" val="2175"/>
</p:tagLst>
</file>

<file path=ppt/tags/tag143.xml><?xml version="1.0" encoding="utf-8"?>
<p:tagLst xmlns:p="http://schemas.openxmlformats.org/presentationml/2006/main">
  <p:tag name="AS_UNIQUEID" val="2176"/>
</p:tagLst>
</file>

<file path=ppt/tags/tag144.xml><?xml version="1.0" encoding="utf-8"?>
<p:tagLst xmlns:p="http://schemas.openxmlformats.org/presentationml/2006/main">
  <p:tag name="AS_UNIQUEID" val="2177"/>
</p:tagLst>
</file>

<file path=ppt/tags/tag145.xml><?xml version="1.0" encoding="utf-8"?>
<p:tagLst xmlns:p="http://schemas.openxmlformats.org/presentationml/2006/main">
  <p:tag name="AS_UNIQUEID" val="2178"/>
</p:tagLst>
</file>

<file path=ppt/tags/tag146.xml><?xml version="1.0" encoding="utf-8"?>
<p:tagLst xmlns:p="http://schemas.openxmlformats.org/presentationml/2006/main">
  <p:tag name="AS_UNIQUEID" val="2179"/>
</p:tagLst>
</file>

<file path=ppt/tags/tag147.xml><?xml version="1.0" encoding="utf-8"?>
<p:tagLst xmlns:p="http://schemas.openxmlformats.org/presentationml/2006/main">
  <p:tag name="AS_UNIQUEID" val="2180"/>
</p:tagLst>
</file>

<file path=ppt/tags/tag148.xml><?xml version="1.0" encoding="utf-8"?>
<p:tagLst xmlns:p="http://schemas.openxmlformats.org/presentationml/2006/main">
  <p:tag name="AS_UNIQUEID" val="2221"/>
</p:tagLst>
</file>

<file path=ppt/tags/tag149.xml><?xml version="1.0" encoding="utf-8"?>
<p:tagLst xmlns:p="http://schemas.openxmlformats.org/presentationml/2006/main">
  <p:tag name="AS_UNIQUEID" val="2222"/>
</p:tagLst>
</file>

<file path=ppt/tags/tag150.xml><?xml version="1.0" encoding="utf-8"?>
<p:tagLst xmlns:p="http://schemas.openxmlformats.org/presentationml/2006/main">
  <p:tag name="AS_UNIQUEID" val="2223"/>
</p:tagLst>
</file>

<file path=ppt/tags/tag151.xml><?xml version="1.0" encoding="utf-8"?>
<p:tagLst xmlns:p="http://schemas.openxmlformats.org/presentationml/2006/main">
  <p:tag name="AS_UNIQUEID" val="2224"/>
  <p:tag name="KSO_WM_BEAUTIFY_FLAG" val=""/>
</p:tagLst>
</file>

<file path=ppt/tags/tag152.xml><?xml version="1.0" encoding="utf-8"?>
<p:tagLst xmlns:p="http://schemas.openxmlformats.org/presentationml/2006/main">
  <p:tag name="AS_UNIQUEID" val="2225"/>
</p:tagLst>
</file>

<file path=ppt/tags/tag153.xml><?xml version="1.0" encoding="utf-8"?>
<p:tagLst xmlns:p="http://schemas.openxmlformats.org/presentationml/2006/main">
  <p:tag name="AS_UNIQUEID" val="2226"/>
  <p:tag name="KSO_WM_BEAUTIFY_FLAG" val=""/>
</p:tagLst>
</file>

<file path=ppt/tags/tag154.xml><?xml version="1.0" encoding="utf-8"?>
<p:tagLst xmlns:p="http://schemas.openxmlformats.org/presentationml/2006/main">
  <p:tag name="AS_UNIQUEID" val="2181"/>
</p:tagLst>
</file>

<file path=ppt/tags/tag155.xml><?xml version="1.0" encoding="utf-8"?>
<p:tagLst xmlns:p="http://schemas.openxmlformats.org/presentationml/2006/main">
  <p:tag name="AS_UNIQUEID" val="2182"/>
</p:tagLst>
</file>

<file path=ppt/tags/tag156.xml><?xml version="1.0" encoding="utf-8"?>
<p:tagLst xmlns:p="http://schemas.openxmlformats.org/presentationml/2006/main">
  <p:tag name="AS_UNIQUEID" val="2183"/>
</p:tagLst>
</file>

<file path=ppt/tags/tag157.xml><?xml version="1.0" encoding="utf-8"?>
<p:tagLst xmlns:p="http://schemas.openxmlformats.org/presentationml/2006/main">
  <p:tag name="AS_UNIQUEID" val="2184"/>
</p:tagLst>
</file>

<file path=ppt/tags/tag158.xml><?xml version="1.0" encoding="utf-8"?>
<p:tagLst xmlns:p="http://schemas.openxmlformats.org/presentationml/2006/main">
  <p:tag name="AS_UNIQUEID" val="2185"/>
</p:tagLst>
</file>

<file path=ppt/tags/tag159.xml><?xml version="1.0" encoding="utf-8"?>
<p:tagLst xmlns:p="http://schemas.openxmlformats.org/presentationml/2006/main">
  <p:tag name="AS_UNIQUEID" val="2186"/>
  <p:tag name="KSO_WM_BEAUTIFY_FLAG" val=""/>
</p:tagLst>
</file>

<file path=ppt/tags/tag160.xml><?xml version="1.0" encoding="utf-8"?>
<p:tagLst xmlns:p="http://schemas.openxmlformats.org/presentationml/2006/main">
  <p:tag name="AS_UNIQUEID" val="2187"/>
  <p:tag name="KSO_WM_BEAUTIFY_FLAG" val=""/>
</p:tagLst>
</file>

<file path=ppt/tags/tag161.xml><?xml version="1.0" encoding="utf-8"?>
<p:tagLst xmlns:p="http://schemas.openxmlformats.org/presentationml/2006/main">
  <p:tag name="AS_UNIQUEID" val="2188"/>
  <p:tag name="KSO_WM_BEAUTIFY_FLAG" val=""/>
</p:tagLst>
</file>

<file path=ppt/tags/tag162.xml><?xml version="1.0" encoding="utf-8"?>
<p:tagLst xmlns:p="http://schemas.openxmlformats.org/presentationml/2006/main">
  <p:tag name="AS_UNIQUEID" val="2189"/>
</p:tagLst>
</file>

<file path=ppt/tags/tag163.xml><?xml version="1.0" encoding="utf-8"?>
<p:tagLst xmlns:p="http://schemas.openxmlformats.org/presentationml/2006/main">
  <p:tag name="AS_UNIQUEID" val="2190"/>
</p:tagLst>
</file>

<file path=ppt/tags/tag164.xml><?xml version="1.0" encoding="utf-8"?>
<p:tagLst xmlns:p="http://schemas.openxmlformats.org/presentationml/2006/main">
  <p:tag name="AS_UNIQUEID" val="2191"/>
</p:tagLst>
</file>

<file path=ppt/tags/tag165.xml><?xml version="1.0" encoding="utf-8"?>
<p:tagLst xmlns:p="http://schemas.openxmlformats.org/presentationml/2006/main">
  <p:tag name="AS_UNIQUEID" val="2192"/>
</p:tagLst>
</file>

<file path=ppt/tags/tag166.xml><?xml version="1.0" encoding="utf-8"?>
<p:tagLst xmlns:p="http://schemas.openxmlformats.org/presentationml/2006/main">
  <p:tag name="AS_UNIQUEID" val="2193"/>
</p:tagLst>
</file>

<file path=ppt/tags/tag167.xml><?xml version="1.0" encoding="utf-8"?>
<p:tagLst xmlns:p="http://schemas.openxmlformats.org/presentationml/2006/main">
  <p:tag name="AS_UNIQUEID" val="2194"/>
</p:tagLst>
</file>

<file path=ppt/tags/tag168.xml><?xml version="1.0" encoding="utf-8"?>
<p:tagLst xmlns:p="http://schemas.openxmlformats.org/presentationml/2006/main">
  <p:tag name="AS_UNIQUEID" val="2195"/>
</p:tagLst>
</file>

<file path=ppt/tags/tag169.xml><?xml version="1.0" encoding="utf-8"?>
<p:tagLst xmlns:p="http://schemas.openxmlformats.org/presentationml/2006/main">
  <p:tag name="AS_UNIQUEID" val="2196"/>
</p:tagLst>
</file>

<file path=ppt/tags/tag170.xml><?xml version="1.0" encoding="utf-8"?>
<p:tagLst xmlns:p="http://schemas.openxmlformats.org/presentationml/2006/main">
  <p:tag name="AS_UNIQUEID" val="2197"/>
</p:tagLst>
</file>

<file path=ppt/tags/tag171.xml><?xml version="1.0" encoding="utf-8"?>
<p:tagLst xmlns:p="http://schemas.openxmlformats.org/presentationml/2006/main">
  <p:tag name="AS_UNIQUEID" val="2198"/>
</p:tagLst>
</file>

<file path=ppt/tags/tag172.xml><?xml version="1.0" encoding="utf-8"?>
<p:tagLst xmlns:p="http://schemas.openxmlformats.org/presentationml/2006/main">
  <p:tag name="AS_UNIQUEID" val="2199"/>
</p:tagLst>
</file>

<file path=ppt/tags/tag173.xml><?xml version="1.0" encoding="utf-8"?>
<p:tagLst xmlns:p="http://schemas.openxmlformats.org/presentationml/2006/main">
  <p:tag name="AS_UNIQUEID" val="2200"/>
  <p:tag name="KSO_WM_BEAUTIFY_FLAG" val=""/>
</p:tagLst>
</file>

<file path=ppt/tags/tag174.xml><?xml version="1.0" encoding="utf-8"?>
<p:tagLst xmlns:p="http://schemas.openxmlformats.org/presentationml/2006/main">
  <p:tag name="AS_UNIQUEID" val="2201"/>
  <p:tag name="KSO_WM_BEAUTIFY_FLAG" val=""/>
</p:tagLst>
</file>

<file path=ppt/tags/tag175.xml><?xml version="1.0" encoding="utf-8"?>
<p:tagLst xmlns:p="http://schemas.openxmlformats.org/presentationml/2006/main">
  <p:tag name="AS_UNIQUEID" val="2202"/>
</p:tagLst>
</file>

<file path=ppt/tags/tag176.xml><?xml version="1.0" encoding="utf-8"?>
<p:tagLst xmlns:p="http://schemas.openxmlformats.org/presentationml/2006/main">
  <p:tag name="AS_UNIQUEID" val="2203"/>
  <p:tag name="KSO_WM_BEAUTIFY_FLAG" val=""/>
</p:tagLst>
</file>

<file path=ppt/tags/tag177.xml><?xml version="1.0" encoding="utf-8"?>
<p:tagLst xmlns:p="http://schemas.openxmlformats.org/presentationml/2006/main">
  <p:tag name="AS_UNIQUEID" val="2204"/>
  <p:tag name="KSO_WM_BEAUTIFY_FLAG" val=""/>
</p:tagLst>
</file>

<file path=ppt/tags/tag178.xml><?xml version="1.0" encoding="utf-8"?>
<p:tagLst xmlns:p="http://schemas.openxmlformats.org/presentationml/2006/main">
  <p:tag name="AS_UNIQUEID" val="2205"/>
</p:tagLst>
</file>

<file path=ppt/tags/tag179.xml><?xml version="1.0" encoding="utf-8"?>
<p:tagLst xmlns:p="http://schemas.openxmlformats.org/presentationml/2006/main">
  <p:tag name="AS_UNIQUEID" val="2206"/>
  <p:tag name="KSO_WM_BEAUTIFY_FLAG" val=""/>
  <p:tag name="PA" val="v5.2.7"/>
</p:tagLst>
</file>

<file path=ppt/tags/tag180.xml><?xml version="1.0" encoding="utf-8"?>
<p:tagLst xmlns:p="http://schemas.openxmlformats.org/presentationml/2006/main">
  <p:tag name="AS_UNIQUEID" val="2207"/>
  <p:tag name="KSO_WM_BEAUTIFY_FLAG" val=""/>
  <p:tag name="PA" val="v5.2.7"/>
</p:tagLst>
</file>

<file path=ppt/tags/tag181.xml><?xml version="1.0" encoding="utf-8"?>
<p:tagLst xmlns:p="http://schemas.openxmlformats.org/presentationml/2006/main">
  <p:tag name="AS_UNIQUEID" val="2208"/>
</p:tagLst>
</file>

<file path=ppt/tags/tag182.xml><?xml version="1.0" encoding="utf-8"?>
<p:tagLst xmlns:p="http://schemas.openxmlformats.org/presentationml/2006/main">
  <p:tag name="AS_UNIQUEID" val="2209"/>
</p:tagLst>
</file>

<file path=ppt/tags/tag183.xml><?xml version="1.0" encoding="utf-8"?>
<p:tagLst xmlns:p="http://schemas.openxmlformats.org/presentationml/2006/main">
  <p:tag name="AS_UNIQUEID" val="2210"/>
</p:tagLst>
</file>

<file path=ppt/tags/tag184.xml><?xml version="1.0" encoding="utf-8"?>
<p:tagLst xmlns:p="http://schemas.openxmlformats.org/presentationml/2006/main">
  <p:tag name="AS_UNIQUEID" val="2211"/>
</p:tagLst>
</file>

<file path=ppt/tags/tag185.xml><?xml version="1.0" encoding="utf-8"?>
<p:tagLst xmlns:p="http://schemas.openxmlformats.org/presentationml/2006/main">
  <p:tag name="AS_UNIQUEID" val="2212"/>
</p:tagLst>
</file>

<file path=ppt/tags/tag186.xml><?xml version="1.0" encoding="utf-8"?>
<p:tagLst xmlns:p="http://schemas.openxmlformats.org/presentationml/2006/main">
  <p:tag name="AS_UNIQUEID" val="2213"/>
</p:tagLst>
</file>

<file path=ppt/tags/tag187.xml><?xml version="1.0" encoding="utf-8"?>
<p:tagLst xmlns:p="http://schemas.openxmlformats.org/presentationml/2006/main">
  <p:tag name="AS_UNIQUEID" val="2214"/>
</p:tagLst>
</file>

<file path=ppt/tags/tag188.xml><?xml version="1.0" encoding="utf-8"?>
<p:tagLst xmlns:p="http://schemas.openxmlformats.org/presentationml/2006/main">
  <p:tag name="AS_UNIQUEID" val="2215"/>
  <p:tag name="KSO_WM_BEAUTIFY_FLAG" val=""/>
</p:tagLst>
</file>

<file path=ppt/tags/tag189.xml><?xml version="1.0" encoding="utf-8"?>
<p:tagLst xmlns:p="http://schemas.openxmlformats.org/presentationml/2006/main">
  <p:tag name="AS_UNIQUEID" val="2216"/>
</p:tagLst>
</file>

<file path=ppt/tags/tag190.xml><?xml version="1.0" encoding="utf-8"?>
<p:tagLst xmlns:p="http://schemas.openxmlformats.org/presentationml/2006/main">
  <p:tag name="AS_UNIQUEID" val="2217"/>
  <p:tag name="KSO_WM_BEAUTIFY_FLAG" val=""/>
</p:tagLst>
</file>

<file path=ppt/tags/tag191.xml><?xml version="1.0" encoding="utf-8"?>
<p:tagLst xmlns:p="http://schemas.openxmlformats.org/presentationml/2006/main">
  <p:tag name="AS_UNIQUEID" val="2218"/>
  <p:tag name="KSO_WM_BEAUTIFY_FLAG" val=""/>
</p:tagLst>
</file>

<file path=ppt/tags/tag192.xml><?xml version="1.0" encoding="utf-8"?>
<p:tagLst xmlns:p="http://schemas.openxmlformats.org/presentationml/2006/main">
  <p:tag name="AS_UNIQUEID" val="2219"/>
  <p:tag name="KSO_WM_BEAUTIFY_FLAG" val=""/>
</p:tagLst>
</file>

<file path=ppt/tags/tag193.xml><?xml version="1.0" encoding="utf-8"?>
<p:tagLst xmlns:p="http://schemas.openxmlformats.org/presentationml/2006/main">
  <p:tag name="AS_UNIQUEID" val="2220"/>
  <p:tag name="KSO_WM_BEAUTIFY_FLAG" val=""/>
</p:tagLst>
</file>

<file path=ppt/tags/tag194.xml><?xml version="1.0" encoding="utf-8"?>
<p:tagLst xmlns:p="http://schemas.openxmlformats.org/presentationml/2006/main">
  <p:tag name="AS_UNIQUEID" val="2227"/>
</p:tagLst>
</file>

<file path=ppt/tags/tag195.xml><?xml version="1.0" encoding="utf-8"?>
<p:tagLst xmlns:p="http://schemas.openxmlformats.org/presentationml/2006/main">
  <p:tag name="AS_UNIQUEID" val="2228"/>
</p:tagLst>
</file>

<file path=ppt/tags/tag196.xml><?xml version="1.0" encoding="utf-8"?>
<p:tagLst xmlns:p="http://schemas.openxmlformats.org/presentationml/2006/main">
  <p:tag name="AS_UNIQUEID" val="857"/>
</p:tagLst>
</file>

<file path=ppt/tags/tag197.xml><?xml version="1.0" encoding="utf-8"?>
<p:tagLst xmlns:p="http://schemas.openxmlformats.org/presentationml/2006/main">
  <p:tag name="AS_UNIQUEID" val="2019"/>
</p:tagLst>
</file>

<file path=ppt/tags/tag198.xml><?xml version="1.0" encoding="utf-8"?>
<p:tagLst xmlns:p="http://schemas.openxmlformats.org/presentationml/2006/main">
  <p:tag name="AS_UNIQUEID" val="2229"/>
</p:tagLst>
</file>

<file path=ppt/tags/tag199.xml><?xml version="1.0" encoding="utf-8"?>
<p:tagLst xmlns:p="http://schemas.openxmlformats.org/presentationml/2006/main">
  <p:tag name="AS_UNIQUEID" val="2230"/>
</p:tagLst>
</file>

<file path=ppt/tags/tag200.xml><?xml version="1.0" encoding="utf-8"?>
<p:tagLst xmlns:p="http://schemas.openxmlformats.org/presentationml/2006/main">
  <p:tag name="AS_UNIQUEID" val="2023"/>
</p:tagLst>
</file>

<file path=ppt/tags/tag201.xml><?xml version="1.0" encoding="utf-8"?>
<p:tagLst xmlns:p="http://schemas.openxmlformats.org/presentationml/2006/main">
  <p:tag name="AS_UNIQUEID" val="2024"/>
</p:tagLst>
</file>

<file path=ppt/tags/tag202.xml><?xml version="1.0" encoding="utf-8"?>
<p:tagLst xmlns:p="http://schemas.openxmlformats.org/presentationml/2006/main">
  <p:tag name="AS_UNIQUEID" val="2231"/>
</p:tagLst>
</file>

<file path=ppt/tags/tag203.xml><?xml version="1.0" encoding="utf-8"?>
<p:tagLst xmlns:p="http://schemas.openxmlformats.org/presentationml/2006/main">
  <p:tag name="AS_UNIQUEID" val="2232"/>
</p:tagLst>
</file>

<file path=ppt/tags/tag204.xml><?xml version="1.0" encoding="utf-8"?>
<p:tagLst xmlns:p="http://schemas.openxmlformats.org/presentationml/2006/main">
  <p:tag name="AS_UNIQUEID" val="2035"/>
  <p:tag name="KSO_WM_UNIT_TABLE_BEAUTIFY" val="{1d3ed244-909b-426e-b8e4-6a2c379efd66}"/>
</p:tagLst>
</file>

<file path=ppt/tags/tag205.xml><?xml version="1.0" encoding="utf-8"?>
<p:tagLst xmlns:p="http://schemas.openxmlformats.org/presentationml/2006/main">
  <p:tag name="AS_UNIQUEID" val="2233"/>
</p:tagLst>
</file>

<file path=ppt/tags/tag206.xml><?xml version="1.0" encoding="utf-8"?>
<p:tagLst xmlns:p="http://schemas.openxmlformats.org/presentationml/2006/main">
  <p:tag name="AS_UNIQUEID" val="2234"/>
</p:tagLst>
</file>

<file path=ppt/tags/tag207.xml><?xml version="1.0" encoding="utf-8"?>
<p:tagLst xmlns:p="http://schemas.openxmlformats.org/presentationml/2006/main">
  <p:tag name="AS_UNIQUEID" val="2235"/>
</p:tagLst>
</file>

<file path=ppt/tags/tag208.xml><?xml version="1.0" encoding="utf-8"?>
<p:tagLst xmlns:p="http://schemas.openxmlformats.org/presentationml/2006/main">
  <p:tag name="AS_UNIQUEID" val="2236"/>
</p:tagLst>
</file>

<file path=ppt/tags/tag209.xml><?xml version="1.0" encoding="utf-8"?>
<p:tagLst xmlns:p="http://schemas.openxmlformats.org/presentationml/2006/main">
  <p:tag name="AS_UNIQUEID" val="2237"/>
</p:tagLst>
</file>

<file path=ppt/tags/tag210.xml><?xml version="1.0" encoding="utf-8"?>
<p:tagLst xmlns:p="http://schemas.openxmlformats.org/presentationml/2006/main">
  <p:tag name="AS_UNIQUEID" val="2238"/>
</p:tagLst>
</file>

<file path=ppt/tags/tag211.xml><?xml version="1.0" encoding="utf-8"?>
<p:tagLst xmlns:p="http://schemas.openxmlformats.org/presentationml/2006/main">
  <p:tag name="AS_UNIQUEID" val="2239"/>
</p:tagLst>
</file>

<file path=ppt/tags/tag212.xml><?xml version="1.0" encoding="utf-8"?>
<p:tagLst xmlns:p="http://schemas.openxmlformats.org/presentationml/2006/main">
  <p:tag name="AS_UNIQUEID" val="2240"/>
  <p:tag name="KSO_WM_BEAUTIFY_FLAG" val=""/>
</p:tagLst>
</file>

<file path=ppt/tags/tag213.xml><?xml version="1.0" encoding="utf-8"?>
<p:tagLst xmlns:p="http://schemas.openxmlformats.org/presentationml/2006/main">
  <p:tag name="AS_UNIQUEID" val="2241"/>
</p:tagLst>
</file>

<file path=ppt/tags/tag214.xml><?xml version="1.0" encoding="utf-8"?>
<p:tagLst xmlns:p="http://schemas.openxmlformats.org/presentationml/2006/main">
  <p:tag name="AS_UNIQUEID" val="2242"/>
  <p:tag name="KSO_WM_BEAUTIFY_FLAG" val=""/>
</p:tagLst>
</file>

<file path=ppt/tags/tag215.xml><?xml version="1.0" encoding="utf-8"?>
<p:tagLst xmlns:p="http://schemas.openxmlformats.org/presentationml/2006/main">
  <p:tag name="AS_UNIQUEID" val="2243"/>
  <p:tag name="KSO_WM_BEAUTIFY_FLAG" val=""/>
</p:tagLst>
</file>

<file path=ppt/tags/tag216.xml><?xml version="1.0" encoding="utf-8"?>
<p:tagLst xmlns:p="http://schemas.openxmlformats.org/presentationml/2006/main">
  <p:tag name="AS_UNIQUEID" val="2244"/>
  <p:tag name="KSO_WM_BEAUTIFY_FLAG" val=""/>
</p:tagLst>
</file>

<file path=ppt/tags/tag217.xml><?xml version="1.0" encoding="utf-8"?>
<p:tagLst xmlns:p="http://schemas.openxmlformats.org/presentationml/2006/main">
  <p:tag name="AS_UNIQUEID" val="2245"/>
  <p:tag name="KSO_WM_BEAUTIFY_FLAG" val=""/>
</p:tagLst>
</file>

<file path=ppt/tags/tag218.xml><?xml version="1.0" encoding="utf-8"?>
<p:tagLst xmlns:p="http://schemas.openxmlformats.org/presentationml/2006/main">
  <p:tag name="AS_UNIQUEID" val="2246"/>
</p:tagLst>
</file>

<file path=ppt/tags/tag219.xml><?xml version="1.0" encoding="utf-8"?>
<p:tagLst xmlns:p="http://schemas.openxmlformats.org/presentationml/2006/main">
  <p:tag name="AS_UNIQUEID" val="2247"/>
</p:tagLst>
</file>

<file path=ppt/tags/tag220.xml><?xml version="1.0" encoding="utf-8"?>
<p:tagLst xmlns:p="http://schemas.openxmlformats.org/presentationml/2006/main">
  <p:tag name="AS_UNIQUEID" val="2248"/>
</p:tagLst>
</file>

<file path=ppt/tags/tag221.xml><?xml version="1.0" encoding="utf-8"?>
<p:tagLst xmlns:p="http://schemas.openxmlformats.org/presentationml/2006/main">
  <p:tag name="AS_UNIQUEID" val="2249"/>
</p:tagLst>
</file>

<file path=ppt/tags/tag222.xml><?xml version="1.0" encoding="utf-8"?>
<p:tagLst xmlns:p="http://schemas.openxmlformats.org/presentationml/2006/main">
  <p:tag name="AS_UNIQUEID" val="2250"/>
</p:tagLst>
</file>

<file path=ppt/tags/tag223.xml><?xml version="1.0" encoding="utf-8"?>
<p:tagLst xmlns:p="http://schemas.openxmlformats.org/presentationml/2006/main">
  <p:tag name="AS_UNIQUEID" val="2041"/>
</p:tagLst>
</file>

<file path=ppt/tags/tag224.xml><?xml version="1.0" encoding="utf-8"?>
<p:tagLst xmlns:p="http://schemas.openxmlformats.org/presentationml/2006/main">
  <p:tag name="AS_UNIQUEID" val="2251"/>
</p:tagLst>
</file>

<file path=ppt/tags/tag225.xml><?xml version="1.0" encoding="utf-8"?>
<p:tagLst xmlns:p="http://schemas.openxmlformats.org/presentationml/2006/main">
  <p:tag name="AS_UNIQUEID" val="2252"/>
</p:tagLst>
</file>

<file path=ppt/tags/tag226.xml><?xml version="1.0" encoding="utf-8"?>
<p:tagLst xmlns:p="http://schemas.openxmlformats.org/presentationml/2006/main">
  <p:tag name="AS_UNIQUEID" val="2253"/>
</p:tagLst>
</file>

<file path=ppt/tags/tag227.xml><?xml version="1.0" encoding="utf-8"?>
<p:tagLst xmlns:p="http://schemas.openxmlformats.org/presentationml/2006/main">
  <p:tag name="AS_UNIQUEID" val="2254"/>
</p:tagLst>
</file>

<file path=ppt/tags/tag228.xml><?xml version="1.0" encoding="utf-8"?>
<p:tagLst xmlns:p="http://schemas.openxmlformats.org/presentationml/2006/main">
  <p:tag name="AS_UNIQUEID" val="2255"/>
</p:tagLst>
</file>

<file path=ppt/tags/tag229.xml><?xml version="1.0" encoding="utf-8"?>
<p:tagLst xmlns:p="http://schemas.openxmlformats.org/presentationml/2006/main">
  <p:tag name="AS_UNIQUEID" val="2256"/>
</p:tagLst>
</file>

<file path=ppt/tags/tag230.xml><?xml version="1.0" encoding="utf-8"?>
<p:tagLst xmlns:p="http://schemas.openxmlformats.org/presentationml/2006/main">
  <p:tag name="AS_UNIQUEID" val="2257"/>
</p:tagLst>
</file>

<file path=ppt/tags/tag231.xml><?xml version="1.0" encoding="utf-8"?>
<p:tagLst xmlns:p="http://schemas.openxmlformats.org/presentationml/2006/main">
  <p:tag name="AS_UNIQUEID" val="2258"/>
</p:tagLst>
</file>

<file path=ppt/tags/tag232.xml><?xml version="1.0" encoding="utf-8"?>
<p:tagLst xmlns:p="http://schemas.openxmlformats.org/presentationml/2006/main">
  <p:tag name="AS_UNIQUEID" val="2259"/>
</p:tagLst>
</file>

<file path=ppt/tags/tag233.xml><?xml version="1.0" encoding="utf-8"?>
<p:tagLst xmlns:p="http://schemas.openxmlformats.org/presentationml/2006/main">
  <p:tag name="AS_UNIQUEID" val="2045"/>
</p:tagLst>
</file>

<file path=ppt/tags/tag234.xml><?xml version="1.0" encoding="utf-8"?>
<p:tagLst xmlns:p="http://schemas.openxmlformats.org/presentationml/2006/main">
  <p:tag name="AS_UNIQUEID" val="2047"/>
</p:tagLst>
</file>

<file path=ppt/tags/tag235.xml><?xml version="1.0" encoding="utf-8"?>
<p:tagLst xmlns:p="http://schemas.openxmlformats.org/presentationml/2006/main">
  <p:tag name="AS_UNIQUEID" val="2048"/>
</p:tagLst>
</file>

<file path=ppt/tags/tag236.xml><?xml version="1.0" encoding="utf-8"?>
<p:tagLst xmlns:p="http://schemas.openxmlformats.org/presentationml/2006/main">
  <p:tag name="AS_UNIQUEID" val="2049"/>
</p:tagLst>
</file>

<file path=ppt/tags/tag237.xml><?xml version="1.0" encoding="utf-8"?>
<p:tagLst xmlns:p="http://schemas.openxmlformats.org/presentationml/2006/main">
  <p:tag name="AS_UNIQUEID" val="2050"/>
</p:tagLst>
</file>

<file path=ppt/tags/tag238.xml><?xml version="1.0" encoding="utf-8"?>
<p:tagLst xmlns:p="http://schemas.openxmlformats.org/presentationml/2006/main">
  <p:tag name="AS_UNIQUEID" val="2260"/>
</p:tagLst>
</file>

<file path=ppt/tags/tag239.xml><?xml version="1.0" encoding="utf-8"?>
<p:tagLst xmlns:p="http://schemas.openxmlformats.org/presentationml/2006/main">
  <p:tag name="AS_UNIQUEID" val="2261"/>
</p:tagLst>
</file>

<file path=ppt/tags/tag240.xml><?xml version="1.0" encoding="utf-8"?>
<p:tagLst xmlns:p="http://schemas.openxmlformats.org/presentationml/2006/main">
  <p:tag name="AS_UNIQUEID" val="2262"/>
</p:tagLst>
</file>

<file path=ppt/tags/tag241.xml><?xml version="1.0" encoding="utf-8"?>
<p:tagLst xmlns:p="http://schemas.openxmlformats.org/presentationml/2006/main">
  <p:tag name="AS_UNIQUEID" val="2052"/>
</p:tagLst>
</file>

<file path=ppt/tags/tag242.xml><?xml version="1.0" encoding="utf-8"?>
<p:tagLst xmlns:p="http://schemas.openxmlformats.org/presentationml/2006/main">
  <p:tag name="AS_UNIQUEID" val="2053"/>
</p:tagLst>
</file>

<file path=ppt/tags/tag243.xml><?xml version="1.0" encoding="utf-8"?>
<p:tagLst xmlns:p="http://schemas.openxmlformats.org/presentationml/2006/main">
  <p:tag name="AS_UNIQUEID" val="2054"/>
</p:tagLst>
</file>

<file path=ppt/tags/tag244.xml><?xml version="1.0" encoding="utf-8"?>
<p:tagLst xmlns:p="http://schemas.openxmlformats.org/presentationml/2006/main">
  <p:tag name="AS_UNIQUEID" val="2055"/>
</p:tagLst>
</file>

<file path=ppt/tags/tag245.xml><?xml version="1.0" encoding="utf-8"?>
<p:tagLst xmlns:p="http://schemas.openxmlformats.org/presentationml/2006/main">
  <p:tag name="AS_UNIQUEID" val="2338"/>
</p:tagLst>
</file>

<file path=ppt/tags/tag246.xml><?xml version="1.0" encoding="utf-8"?>
<p:tagLst xmlns:p="http://schemas.openxmlformats.org/presentationml/2006/main">
  <p:tag name="AS_UNIQUEID" val="2339"/>
</p:tagLst>
</file>

<file path=ppt/tags/tag24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2_Office 主题​​">
  <a:themeElements>
    <a:clrScheme name="自定义 1">
      <a:dk1>
        <a:sysClr val="windowText" lastClr="000000"/>
      </a:dk1>
      <a:lt1>
        <a:srgbClr val="FFFFFF"/>
      </a:lt1>
      <a:dk2>
        <a:srgbClr val="44546A"/>
      </a:dk2>
      <a:lt2>
        <a:srgbClr val="E7E6E6"/>
      </a:lt2>
      <a:accent1>
        <a:srgbClr val="E7534F"/>
      </a:accent1>
      <a:accent2>
        <a:srgbClr val="3734BE"/>
      </a:accent2>
      <a:accent3>
        <a:srgbClr val="034A90"/>
      </a:accent3>
      <a:accent4>
        <a:srgbClr val="008000"/>
      </a:accent4>
      <a:accent5>
        <a:srgbClr val="1C26E8"/>
      </a:accent5>
      <a:accent6>
        <a:srgbClr val="0944EB"/>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12</Slides>
  <Notes>0</Notes>
  <TotalTime>1</TotalTime>
  <HiddenSlides>0</HiddenSlides>
  <MMClips>0</MMClips>
  <ScaleCrop>0</ScaleCrop>
  <HeadingPairs>
    <vt:vector baseType="variant" size="6">
      <vt:variant>
        <vt:lpstr>Fonts used</vt:lpstr>
      </vt:variant>
      <vt:variant>
        <vt:i4>14</vt:i4>
      </vt:variant>
      <vt:variant>
        <vt:lpstr>Theme</vt:lpstr>
      </vt:variant>
      <vt:variant>
        <vt:i4>1</vt:i4>
      </vt:variant>
      <vt:variant>
        <vt:lpstr>Slide Titles</vt:lpstr>
      </vt:variant>
      <vt:variant>
        <vt:i4>12</vt:i4>
      </vt:variant>
    </vt:vector>
  </HeadingPairs>
  <TitlesOfParts>
    <vt:vector baseType="lpstr" size="27">
      <vt:lpstr>Arial</vt:lpstr>
      <vt:lpstr>Calibri</vt:lpstr>
      <vt:lpstr>等线 Light</vt:lpstr>
      <vt:lpstr>等线</vt:lpstr>
      <vt:lpstr>微软雅黑</vt:lpstr>
      <vt:lpstr>宋体</vt:lpstr>
      <vt:lpstr>Times New Roman</vt:lpstr>
      <vt:lpstr>楷体</vt:lpstr>
      <vt:lpstr>黑体</vt:lpstr>
      <vt:lpstr>华文琥珀</vt:lpstr>
      <vt:lpstr>印品丫丫体-D版</vt:lpstr>
      <vt:lpstr>思源黑体 CN</vt:lpstr>
      <vt:lpstr>Calibri Light</vt:lpstr>
      <vt:lpstr>思源宋体 CN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2024-08-30T23:08:50.678</cp:lastPrinted>
  <dcterms:created xsi:type="dcterms:W3CDTF">2024-08-30T15:08:50Z</dcterms:created>
  <dcterms:modified xsi:type="dcterms:W3CDTF">2024-08-30T15:08:52Z</dcterms:modified>
</cp:coreProperties>
</file>