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6100A18-D970-4E66-8FD7-4952B1C35D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8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9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B4997-E322-4284-A39E-32E5689C0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96A50-96BE-456A-9284-4E483752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DED14-4CDA-423F-85F6-CBFC79FBA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9C550-434C-48C5-AED8-207FB51B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04B61-723A-4D44-B8B9-2B75D3493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755E86-1524-4353-AD07-DF4E588A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F5B27-BA90-4D1B-B333-67C69F268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A3499-7CD1-4E32-B56A-8940E0A21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96F14-BF29-4D74-8673-F89CE7786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65CD7-5EB2-49CE-8B17-225341167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3BE8F-E338-4B80-B20D-E1FD7606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C72696F-D53A-4A57-8830-7D80BFBA912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EE96138-FED4-493D-BE9B-0E874A7E498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423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人工智能助力教育创新发展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人工智能对师生关系的影响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人工智能在教育评估中的应用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人工智能在校园管理中的应用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人工智能助力教育公平发展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人工智能在教育中的应用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人工智能介绍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人工智能是指模拟、延伸和扩展人的智能的一门十分多元化的学科。在教育领域，人工智能可以通过机器学习、深度学习等技术实现个性化教学。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人工智能助力教育创新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提高教学效率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制定科学教学策略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大数据分析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改善学习体验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智能教育系统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5000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人工智能在教育中的具体应用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人工智能在教育中有着广泛的应用，其中包括智能教学系统、学生智能评估、虚拟现实教学等。这些技术的运用使得教育更加智能化和个性化。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4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4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5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人工智能在不同学科中的应用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通过语音识别技术辅助学习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语言学习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虚拟实验室模拟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科学实验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个性化教学辅助工具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数学教育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82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83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84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85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86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97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98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1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2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1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3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人工智能在不同学科中的应用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交互式历史模拟学习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历史教育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创意绘画智能辅助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运动技能智能训练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体育教育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2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53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54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55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6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7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58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59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0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1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2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3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4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5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6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67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8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9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人工智能对师生关系的影响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师生关系的变化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随着人工智能的介入，师生关系变得更加平等和合作。老师不再是传统意义上的权威，而更像是学生的导师和指导者，与学生共同合作探索知识的奥秘。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7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0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81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2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3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4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5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6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9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9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个性化教学的挑战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人工智能技术的应用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提高个性化教学水平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教师要求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保持师生之间的亲近关系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亲近关系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学生自主学习的推动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通过人工智能技术的支持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学习效率提高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学生自主选择学习方向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31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3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3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4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4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6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6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4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互助合作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共同合作探索知识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相互支持成长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7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交流频繁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老师与学生之间交流更加频繁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有效促进教学质量的提升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0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教学质量提升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师生之间更有效的沟通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学习效果更显著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未来师生关系的发展方向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84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平等关系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师生关系将更加平等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互相尊重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90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91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7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8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人工智能助力教育创新发展，改变了师生关系的格局。未来的教育将更加注重互动与合作，师生间的亲近关系将更加紧密，共同促进教学质量的提升。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12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13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5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6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24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25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8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9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4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4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4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4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4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4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5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5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5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5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6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5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人工智能在教育评估中的应用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传统教育评估的问题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传统的教育评估方法存在主观性较大、评估效率低等问题。人工智能技术可以帮助提高教育评估的客观性和准确性，从而更好地反映学生的实际水平。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6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7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8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智能评估系统的优势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根据学生个性化学习情况进行评估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能够及时提供学生的学习建议，帮助提升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人工智能在考试监控中的应用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确保考试的公平性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监控作弊行为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根据学生答题情况及时调整难易度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调整难易度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2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2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2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3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3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5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应用前景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帮助提高教育质量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促进教育创新发展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人工智能在教育评估中的挑战和前景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7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如何保障教育评估的公正性和客观性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7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8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9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人工智能在教育评估中的应用是教育领域的一大创新，能够提高评估的客观性和准确性，进一步推动教育质量的提升，为教育发展带来新的可能性。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9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0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0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0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1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1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3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73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73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73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3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3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3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73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3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73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4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4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4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4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4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74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4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4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4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4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7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5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第四章 人工智能在校园管理中的应用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智能校园管理系统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提供更快速和准确的教务服务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教务管理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提供更有效的物资调配和管理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物资管理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智能化管理人才信息和流程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人事管理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6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6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6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6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6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7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8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7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7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https://d.book118.com/495142304013011130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人工智能助力教育创新发展</vt:lpstr>
      <vt:lpstr>目录</vt:lpstr>
      <vt:lpstr>第一章 人工智能在教育中的应用</vt:lpstr>
      <vt:lpstr> </vt:lpstr>
      <vt:lpstr>人工智能助力教育创新</vt:lpstr>
      <vt:lpstr>人工智能在教育中的具体应用</vt:lpstr>
      <vt:lpstr>人工智能在不同学科中的应用</vt:lpstr>
      <vt:lpstr>人工智能在不同学科中的应用</vt:lpstr>
      <vt:lpstr>第2章 人工智能对师生关系的影响</vt:lpstr>
      <vt:lpstr> </vt:lpstr>
      <vt:lpstr>个性化教学的挑战</vt:lpstr>
      <vt:lpstr>学生自主学习的推动</vt:lpstr>
      <vt:lpstr>未来师生关系的发展方向</vt:lpstr>
      <vt:lpstr>总结</vt:lpstr>
      <vt:lpstr>第3章 人工智能在教育评估中的应用</vt:lpstr>
      <vt:lpstr> </vt:lpstr>
      <vt:lpstr>智能评估系统的优势</vt:lpstr>
      <vt:lpstr>人工智能在考试监控中的应用</vt:lpstr>
      <vt:lpstr>人工智能在教育评估中的挑战和前景</vt:lpstr>
      <vt:lpstr>总结</vt:lpstr>
      <vt:lpstr>第四章 人工智能在校园管理中的应用</vt:lpstr>
      <vt:lpstr>智能校园管理系统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2024-09-29T14:14:40.753</cp:lastPrinted>
  <dcterms:created xsi:type="dcterms:W3CDTF">2024-09-29T06:14:40Z</dcterms:created>
  <dcterms:modified xsi:type="dcterms:W3CDTF">2024-09-29T06:14:43Z</dcterms:modified>
</cp:coreProperties>
</file>