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4CE0E91-B737-40DE-8CE8-BF9541BC50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8F2D6E-17BF-48B8-B70C-F0DD584395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FB007B5-E98F-49BD-9AF0-ADBB403D59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A67A34-BBB6-4E67-8C9D-D02D0CADC5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C96DC9-744B-43BE-83E4-720418C1E4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19EE45E-5E9A-4412-A427-0F8B90D0F1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821322-3E3C-4777-B080-7023B2EBE9E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0E0373-AFCA-48A8-B84B-D59DE5A950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2CC7DD-80E9-4626-8273-FFB1BD01B4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FD0A52-4623-4C57-8D8E-E42C497CB5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AE28B9-DBF7-42DA-B662-67B9F4AA18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514300334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ICU中心静脉血氧饱和度监测指导下的心肌梗死抢救策</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ICU中心静脉血氧饱和度监测技术</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心肌梗死抢救策略制定</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ICU中心静脉血氧饱和度监测在心肌梗死抢救中应用</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讨论与改进建议</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总结与展望</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67" r="16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67" r="166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7750" r="17750"/>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随着心血管疾病发病率的不断上升，心肌梗死已成为威胁人类健康的主要疾病之一。</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心肌梗死的抢救治疗对于降低死亡率、改善患者预后具有重要意义。</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本研究旨在探讨ICU中心静脉血氧饱和度监测在心肌梗死抢救中的应用价值，为临床抢救提供指导。</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ScvO2监测可实时评估患者氧合状况，指导抢救过程中的氧疗和机械通气等治疗措施。</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ScvO2监测有助于及时发现并纠正组织缺氧，防止多器官功能障碍综合征（MODS）的发生。</a:t>
            </a:r>
          </a:p>
        </p:txBody>
      </p:sp>
      <p:pic>
        <p:nvPicPr>
          <p:cNvPr id="7" name="Picture 7"/>
          <p:cNvPicPr>
            <a:picLocks noChangeAspect="1"/>
          </p:cNvPicPr>
          <p:nvPr/>
        </p:nvPicPr>
        <p:blipFill>
          <a:blip r:embed="rId2"/>
          <a:srcRect l="4522" r="452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4522" r="452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25" r="952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中心静脉血氧饱和度（ScvO2）是反映全身氧供需平衡的重要指标。</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ICU中心静脉血氧饱和度监测意义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当前心肌梗死抢救治疗仍存在诸多挑战，如再灌注治疗时间窗的限制、心肌保护策略的不完善等。</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许多患者在抢救过程中仍出现心力衰竭、心律失常等严重并发症，导致抢救失败。</a:t>
            </a:r>
          </a:p>
        </p:txBody>
      </p:sp>
      <p:pic>
        <p:nvPicPr>
          <p:cNvPr id="6" name="Picture 6"/>
          <p:cNvPicPr>
            <a:picLocks noChangeAspect="1"/>
          </p:cNvPicPr>
          <p:nvPr/>
        </p:nvPicPr>
        <p:blipFill>
          <a:blip r:embed="rId2"/>
          <a:srcRect t="7795" b="7795"/>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因此，寻找一种更加有效的监测手段来指导心肌梗死的抢救治疗具有重要意义。</a:t>
            </a:r>
          </a:p>
        </p:txBody>
      </p:sp>
      <p:pic>
        <p:nvPicPr>
          <p:cNvPr id="10" name="Picture 10"/>
          <p:cNvPicPr>
            <a:picLocks noChangeAspect="1"/>
          </p:cNvPicPr>
          <p:nvPr/>
        </p:nvPicPr>
        <p:blipFill>
          <a:blip r:embed="rId4"/>
          <a:srcRect t="4857" b="4857"/>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心肌梗死抢救现状与挑战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ICU中心静脉血氧饱和度监测技术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中心静脉血氧饱和度（ScvO2）监测是通过测量上腔静脉或下腔静脉血液中氧合血红蛋白占全部血红蛋白的百分比来评估全身氧合状态。它反映了心脏输出量、肺功能和组织氧摄取之间的平衡。</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监测原理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通常采用光纤导管或特殊导管插入中心静脉，如颈内静脉、锁骨下静脉或股静脉，连接监测设备，连续或间断测量ScvO2。</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监测方法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监测原理与方法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正常值</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ScvO2的正常值范围为65%-75%。这个范围可能因年龄、疾病状态和其他生理因素而略有不同。</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异常判断标准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ScvO2低于65%通常被认为是低氧血症的标志，可能表明组织氧合不足。而ScvO2高于75%可能表明过度氧合，可能与心肺功能异常有关。在心肌梗死患者中，ScvO2的降低可能提示心输出量减少或组织灌注不足。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正常值与异常判断标准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监测设备</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中心静脉血氧饱和度监测设备包括导管、光学传感器和监测仪。导管用于插入中心静脉，光学传感器位于导管尖端，用于测量血液中的氧合血红蛋白，监测仪则显示和记录测量值。</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应用场景</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ICU中心静脉血氧饱和度监测适用于需要连续评估全身氧合状态的重症患者，特别是心肌梗死、休克、严重创伤和多器官功能衰竭等患者。通过实时监测ScvO2，医生可以及时调整治疗方案，改善患者预后。</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监测设备及应用场景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心肌梗死抢救策略制定</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风险评估与分层管理</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评估患者病情严重程度</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通过心电图、心肌酶学等指标，对患者病情进行快速评估，并确定相应的风险等级。</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分层管理策略</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根据风险等级，将患者分为高危、中危和低危组，针对不同组别制定相应的抢救策略和管理措施。</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动态监测与调整</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在抢救过程中，持续监测患者病情变化，并根据监测结果及时调整抢救策略和管理措施。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绿色通道建立</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建立心肌梗死抢救绿色通道，优化患者转运、检查、治疗等流程，缩短抢救时间，提高抢救成功率。</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标准化抢救流程</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制定标准化的心肌梗死抢救流程，包括快速诊断、风险评估、治疗决策、药物使用、介入手术等环节，确保抢救工作的规范化和高效性。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多学科协作</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加强心血管内科、急诊科、影像科、检验科等多学科之间的协作与配合，确保抢救工作的顺利进行。</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7083" r="17083"/>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抢救流程优化建议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https://d.book118.com/495143003340011103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2024-09-13T13:06:07.299</cp:lastPrinted>
  <dcterms:created xsi:type="dcterms:W3CDTF">2024-09-13T05:06:07Z</dcterms:created>
  <dcterms:modified xsi:type="dcterms:W3CDTF">2024-09-13T05:06:09Z</dcterms:modified>
</cp:coreProperties>
</file>