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A6DEC-53CA-4B1F-B0F3-F89E0AF7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E9DF1-A240-4F50-A1D9-0DC7FE79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23526-F7CF-4F54-A8C4-AF54FBD8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279D2-36BB-43B7-B6D7-F28C393B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CEB3F-B325-420F-96AC-BEC4D052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1A606-9850-4D7D-9068-943DA76F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6D6EB-AD91-47F6-9B18-02A715EF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BECB2-2C23-43FA-9539-5B948005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66A70-EA3D-482A-A87B-7031C915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CC33-058F-4CF4-83B8-5EE681D6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FB5C-0A3F-46BB-821C-E4EDBCBD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31" Type="http://schemas.openxmlformats.org/officeDocument/2006/relationships/tags" Target="../tags/tag243.xml" /><Relationship Id="rId32" Type="http://schemas.openxmlformats.org/officeDocument/2006/relationships/tags" Target="../tags/tag244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431340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消化不良查房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消化不良的相关知识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消化不良的相关知识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消化不良的定义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627691" y="3741380"/>
            <a:ext cx="10948294" cy="668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852388" y="4171994"/>
            <a:ext cx="1707103" cy="253695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870884" y="4171994"/>
            <a:ext cx="1706436" cy="253695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611668" y="1741859"/>
            <a:ext cx="3438282" cy="13156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消化不良是一种常见的消化系统疾病，主要表现为上腹部不适、腹胀、嗳气、恶心、呕吐等症状。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330" y="3057737"/>
            <a:ext cx="1735143" cy="253695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137847" y="3548438"/>
            <a:ext cx="385551" cy="38555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30165" y="1741859"/>
            <a:ext cx="3438241" cy="131563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消化不良的治疗方法包括调整饮食、改善生活习惯、药物治疗等。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24156" y="3057737"/>
            <a:ext cx="1715782" cy="253695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57011" y="3548438"/>
            <a:ext cx="385217" cy="38555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647429" y="3548438"/>
            <a:ext cx="385217" cy="38555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666593" y="3548438"/>
            <a:ext cx="385217" cy="38555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121250" y="4414340"/>
            <a:ext cx="3438282" cy="13156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消化不良的原因包括饮食不当、胃肠道功能紊乱、精神紧张、药物影响等。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137744" y="4414340"/>
            <a:ext cx="3438282" cy="13156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消化不良的预防措施包括保持良好的饮食习惯、避免暴饮暴食、保持心情愉快等。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消化不良的病因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627691" y="3741380"/>
            <a:ext cx="10948294" cy="668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852388" y="4171994"/>
            <a:ext cx="1707103" cy="253695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870884" y="4171994"/>
            <a:ext cx="1706436" cy="253695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611668" y="1741859"/>
            <a:ext cx="3438282" cy="13156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饮食不当：暴饮暴食、饮食不规律、食物过敏等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330" y="3057737"/>
            <a:ext cx="1735143" cy="253695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137847" y="3548438"/>
            <a:ext cx="385551" cy="38555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30165" y="1741859"/>
            <a:ext cx="3438241" cy="131563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精神压力：焦虑、抑郁、紧张等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24156" y="3057737"/>
            <a:ext cx="1715782" cy="253695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57011" y="3548438"/>
            <a:ext cx="385217" cy="38555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647429" y="3548438"/>
            <a:ext cx="385217" cy="38555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666593" y="3548438"/>
            <a:ext cx="385217" cy="38555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121250" y="4414340"/>
            <a:ext cx="3438282" cy="13156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胃肠道疾病：胃炎、胃溃疡、十二指肠溃疡等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137744" y="4414340"/>
            <a:ext cx="3438282" cy="13156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药物影响：某些药物可能导致消化不良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消化不良的症状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457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300299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嗳气：打嗝，伴有气体排出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115488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608330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腹胀：腹部胀满不适，进食后加重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396181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453975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腹痛：上腹部疼痛，可能与进食有关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230619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722105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体重下降：由于消化不良导致营养吸收不足，可能导致体重下降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538650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030136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便秘：大便干硬，排便困难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384295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876459" y="4707984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食欲不振：对食物缺乏兴趣，进食量减少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10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145944" y="2075237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腹泻：大便次数增多，可能伴有稀便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消化不良的诊断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857447" y="4057991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857447" y="4057991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3363666" y="4047888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884388" y="4535526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3085497" y="4047888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8200312" y="1231843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8200312" y="1231843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10730105" y="1221740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8227254" y="1709378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10445201" y="1231843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857447" y="1231843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857447" y="1231843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3373096" y="1221740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884388" y="1709378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1056813" y="2311518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病史询问：了解患者的饮食习惯、生活作息、疾病史等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3092905" y="1231843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4528880" y="1231843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4528880" y="1231843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7043181" y="1221740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4555821" y="1709378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4727572" y="2311518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体格检查：观察患者的体型、面色、腹部情况等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6763665" y="1231843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8399005" y="2311518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实验室检查：血常规、肝功能、肾功能等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1056139" y="5137666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影像学检查：X线、B超、CT等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4538309" y="4057991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4538309" y="4057991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7038467" y="4047888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4565250" y="4535526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4737002" y="5137666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内镜检查：胃镜、肠镜等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6765012" y="4057991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9" name="矩形: 圆角 40"/>
          <p:cNvSpPr/>
          <p:nvPr>
            <p:custDataLst>
              <p:tags r:id="rId32"/>
            </p:custDataLst>
          </p:nvPr>
        </p:nvSpPr>
        <p:spPr>
          <a:xfrm>
            <a:off x="8231295" y="4057991"/>
            <a:ext cx="3096913" cy="2191752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0" name="任意多边形: 形状 41"/>
          <p:cNvSpPr/>
          <p:nvPr>
            <p:custDataLst>
              <p:tags r:id="rId33"/>
            </p:custDataLst>
          </p:nvPr>
        </p:nvSpPr>
        <p:spPr>
          <a:xfrm>
            <a:off x="8231295" y="4057991"/>
            <a:ext cx="3096913" cy="979318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1" name="任意多边形: 形状 42"/>
          <p:cNvSpPr/>
          <p:nvPr>
            <p:custDataLst>
              <p:tags r:id="rId34"/>
            </p:custDataLst>
          </p:nvPr>
        </p:nvSpPr>
        <p:spPr>
          <a:xfrm>
            <a:off x="10731452" y="4047888"/>
            <a:ext cx="576545" cy="237757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2" name="任意多边形: 形状 43"/>
          <p:cNvSpPr/>
          <p:nvPr>
            <p:custDataLst>
              <p:tags r:id="rId35"/>
            </p:custDataLst>
          </p:nvPr>
        </p:nvSpPr>
        <p:spPr>
          <a:xfrm>
            <a:off x="8258236" y="4535526"/>
            <a:ext cx="870879" cy="503803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3" name="TextBox 21"/>
          <p:cNvSpPr txBox="1"/>
          <p:nvPr>
            <p:custDataLst>
              <p:tags r:id="rId36"/>
            </p:custDataLst>
          </p:nvPr>
        </p:nvSpPr>
        <p:spPr>
          <a:xfrm>
            <a:off x="8429987" y="5137666"/>
            <a:ext cx="2716171" cy="946472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病理检查：组织活检等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3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7"/>
            </p:custDataLst>
          </p:nvPr>
        </p:nvSpPr>
        <p:spPr>
          <a:xfrm>
            <a:off x="10457324" y="4047888"/>
            <a:ext cx="870879" cy="81026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75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80775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300625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9269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检查结果：胃镜检查显示胃炎，幽门螺杆菌感染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116135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116135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60900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608330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主诉：消化不良，腹胀，嗳气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96228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396228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45447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年龄：35岁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453800" y="4707585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病史：无特殊病史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221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653221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146095" y="2075000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职业：公司职员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144739" y="4723178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治疗方案：抗幽门螺杆菌治疗，抑酸药，促胃肠动力药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主诉：患者自述的症状和持续时间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既往史：过往疾病、手术、过敏史等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体格检查：包括一般检查、腹部检查等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诊断：根据病史、检查结果等做出的诊断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预后：根据病情和治疗方案，预测患者的预后情况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现病史：近期发病情况、就诊经过等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家族史：家族中有无类似疾病患者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辅助检查：实验室检查、影像学检查等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治疗方案：针对诊断制定的治疗方案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病例诊断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08330" y="3669937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597631" y="36648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673064" y="5015802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病史：既往病史、家族史等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67049" y="3712511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40576" y="450490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辅助检查：实验室检查、影像学检查等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34561" y="3664853"/>
            <a:ext cx="635" cy="13484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608087" y="5257905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治疗方案：根据诊断结果，制定相应的治疗方案，包括药物治疗、生活方式调整等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705553" y="408805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16417" y="2674200"/>
            <a:ext cx="0" cy="935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059678" y="2142336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主诉：患者自述的症状和持续时间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48899" y="22706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94701" y="1748362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诊断：根据病史、体格检查和辅助检查，综合分析，得出诊断结论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387" y="33401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27190" y="2812091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体格检查：包括一般检查和专科检查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3281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500328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467839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565305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32026" y="36858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04969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984084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6572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病例治疗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药物治疗：使用促胃肠动力药、抑酸药、消化酶等药物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生活方式调整：改善饮食习惯，避免刺激性食物，保持良好的作息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心理治疗：缓解焦虑、抑郁等不良情绪，保持良好的心理状态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手术治疗：对于严重消化不良患者，可能需要进行手术治疗，如胃镜下胃窦切开术等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腹痛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原因：消化不良、胃炎、肠炎等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症状：腹痛、腹胀、恶心、呕吐等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护理措施：饮食调整、药物治疗、休息等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预防措施：保持良好的饮食习惯，避免刺激性食物，注意休息等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https://d.book118.com/495143134000011113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消化不良查房</vt:lpstr>
      <vt:lpstr>目录</vt:lpstr>
      <vt:lpstr>消化不良的相关知识</vt:lpstr>
      <vt:lpstr>消化不良的定义</vt:lpstr>
      <vt:lpstr>消化不良的病因</vt:lpstr>
      <vt:lpstr>消化不良的症状</vt:lpstr>
      <vt:lpstr>消化不良的诊断</vt:lpstr>
      <vt:lpstr>病例汇报</vt:lpstr>
      <vt:lpstr>病例基本信息</vt:lpstr>
      <vt:lpstr>病例病史</vt:lpstr>
      <vt:lpstr>病例诊断</vt:lpstr>
      <vt:lpstr>病例治疗</vt:lpstr>
      <vt:lpstr>护理诊断</vt:lpstr>
      <vt:lpstr>腹痛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2024-09-19T14:28:01.807</cp:lastPrinted>
  <dcterms:created xsi:type="dcterms:W3CDTF">2024-09-19T06:28:01Z</dcterms:created>
  <dcterms:modified xsi:type="dcterms:W3CDTF">2024-09-19T06:28:04Z</dcterms:modified>
</cp:coreProperties>
</file>