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49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C2FFA-8F7C-4C25-97B4-19E74127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B0098-74AD-45C3-8D76-04874C6C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8C6C8-923E-42C0-9C0F-6AC0D1758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13041-92E7-478B-9200-244A60CF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91AEE-2AF5-4103-B13D-22778748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267F6-43C6-4D32-BA50-E0F90B1A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18D27-22B3-4CC0-9464-6281A1CB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B8477-B149-489A-A43F-3011934F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F4F5A-679D-4425-B4E1-E670F9D8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B746-CD4E-4F44-96F5-46DDBCFCB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A46DD-DF1D-4ED0-8218-0791710D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image" Target="../media/image29.png" /><Relationship Id="rId13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image" Target="../media/image21.png" /><Relationship Id="rId7" Type="http://schemas.openxmlformats.org/officeDocument/2006/relationships/tags" Target="../tags/tag216.xml" /><Relationship Id="rId8" Type="http://schemas.openxmlformats.org/officeDocument/2006/relationships/image" Target="../media/image22.png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image" Target="../media/image29.png" /><Relationship Id="rId13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1.png" /><Relationship Id="rId7" Type="http://schemas.openxmlformats.org/officeDocument/2006/relationships/tags" Target="../tags/tag233.xml" /><Relationship Id="rId8" Type="http://schemas.openxmlformats.org/officeDocument/2006/relationships/image" Target="../media/image22.png" /><Relationship Id="rId9" Type="http://schemas.openxmlformats.org/officeDocument/2006/relationships/tags" Target="../tags/tag2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image" Target="../media/image29.png" /><Relationship Id="rId13" Type="http://schemas.openxmlformats.org/officeDocument/2006/relationships/tags" Target="../tags/tag25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image" Target="../media/image21.png" /><Relationship Id="rId7" Type="http://schemas.openxmlformats.org/officeDocument/2006/relationships/tags" Target="../tags/tag250.xml" /><Relationship Id="rId8" Type="http://schemas.openxmlformats.org/officeDocument/2006/relationships/image" Target="../media/image22.png" /><Relationship Id="rId9" Type="http://schemas.openxmlformats.org/officeDocument/2006/relationships/tags" Target="../tags/tag2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image" Target="../media/image29.png" /><Relationship Id="rId13" Type="http://schemas.openxmlformats.org/officeDocument/2006/relationships/tags" Target="../tags/tag26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image" Target="../media/image29.png" /><Relationship Id="rId13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image" Target="../media/image21.png" /><Relationship Id="rId7" Type="http://schemas.openxmlformats.org/officeDocument/2006/relationships/tags" Target="../tags/tag264.xml" /><Relationship Id="rId8" Type="http://schemas.openxmlformats.org/officeDocument/2006/relationships/image" Target="../media/image22.png" /><Relationship Id="rId9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image" Target="../media/image29.png" /><Relationship Id="rId13" Type="http://schemas.openxmlformats.org/officeDocument/2006/relationships/tags" Target="../tags/tag27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21.png" /><Relationship Id="rId7" Type="http://schemas.openxmlformats.org/officeDocument/2006/relationships/tags" Target="../tags/tag278.xml" /><Relationship Id="rId8" Type="http://schemas.openxmlformats.org/officeDocument/2006/relationships/image" Target="../media/image22.png" /><Relationship Id="rId9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image" Target="../media/image29.png" /><Relationship Id="rId13" Type="http://schemas.openxmlformats.org/officeDocument/2006/relationships/tags" Target="../tags/tag29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image" Target="../media/image29.png" /><Relationship Id="rId13" Type="http://schemas.openxmlformats.org/officeDocument/2006/relationships/tags" Target="../tags/tag299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21.png" /><Relationship Id="rId7" Type="http://schemas.openxmlformats.org/officeDocument/2006/relationships/tags" Target="../tags/tag295.xml" /><Relationship Id="rId8" Type="http://schemas.openxmlformats.org/officeDocument/2006/relationships/image" Target="../media/image22.png" /><Relationship Id="rId9" Type="http://schemas.openxmlformats.org/officeDocument/2006/relationships/tags" Target="../tags/tag2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image" Target="../media/image29.png" /><Relationship Id="rId13" Type="http://schemas.openxmlformats.org/officeDocument/2006/relationships/tags" Target="../tags/tag30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image" Target="../media/image21.png" /><Relationship Id="rId7" Type="http://schemas.openxmlformats.org/officeDocument/2006/relationships/tags" Target="../tags/tag302.xml" /><Relationship Id="rId8" Type="http://schemas.openxmlformats.org/officeDocument/2006/relationships/image" Target="../media/image22.png" /><Relationship Id="rId9" Type="http://schemas.openxmlformats.org/officeDocument/2006/relationships/tags" Target="../tags/tag3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image" Target="../media/image29.png" /><Relationship Id="rId13" Type="http://schemas.openxmlformats.org/officeDocument/2006/relationships/tags" Target="../tags/tag3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image" Target="../media/image21.png" /><Relationship Id="rId7" Type="http://schemas.openxmlformats.org/officeDocument/2006/relationships/tags" Target="../tags/tag309.xml" /><Relationship Id="rId8" Type="http://schemas.openxmlformats.org/officeDocument/2006/relationships/image" Target="../media/image22.png" /><Relationship Id="rId9" Type="http://schemas.openxmlformats.org/officeDocument/2006/relationships/tags" Target="../tags/tag3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image" Target="../media/image29.png" /><Relationship Id="rId13" Type="http://schemas.openxmlformats.org/officeDocument/2006/relationships/tags" Target="../tags/tag320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21.png" /><Relationship Id="rId7" Type="http://schemas.openxmlformats.org/officeDocument/2006/relationships/tags" Target="../tags/tag316.xml" /><Relationship Id="rId8" Type="http://schemas.openxmlformats.org/officeDocument/2006/relationships/image" Target="../media/image22.png" /><Relationship Id="rId9" Type="http://schemas.openxmlformats.org/officeDocument/2006/relationships/tags" Target="../tags/tag3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image" Target="../media/image29.png" /><Relationship Id="rId13" Type="http://schemas.openxmlformats.org/officeDocument/2006/relationships/tags" Target="../tags/tag32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image" Target="../media/image21.png" /><Relationship Id="rId7" Type="http://schemas.openxmlformats.org/officeDocument/2006/relationships/tags" Target="../tags/tag323.xml" /><Relationship Id="rId8" Type="http://schemas.openxmlformats.org/officeDocument/2006/relationships/image" Target="../media/image22.png" /><Relationship Id="rId9" Type="http://schemas.openxmlformats.org/officeDocument/2006/relationships/tags" Target="../tags/tag3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image" Target="../media/image29.png" /><Relationship Id="rId13" Type="http://schemas.openxmlformats.org/officeDocument/2006/relationships/tags" Target="../tags/tag33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image" Target="../media/image21.png" /><Relationship Id="rId7" Type="http://schemas.openxmlformats.org/officeDocument/2006/relationships/tags" Target="../tags/tag330.xml" /><Relationship Id="rId8" Type="http://schemas.openxmlformats.org/officeDocument/2006/relationships/image" Target="../media/image22.png" /><Relationship Id="rId9" Type="http://schemas.openxmlformats.org/officeDocument/2006/relationships/tags" Target="../tags/tag3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image" Target="../media/image29.png" /><Relationship Id="rId13" Type="http://schemas.openxmlformats.org/officeDocument/2006/relationships/tags" Target="../tags/tag341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21.png" /><Relationship Id="rId7" Type="http://schemas.openxmlformats.org/officeDocument/2006/relationships/tags" Target="../tags/tag337.xml" /><Relationship Id="rId8" Type="http://schemas.openxmlformats.org/officeDocument/2006/relationships/image" Target="../media/image22.png" /><Relationship Id="rId9" Type="http://schemas.openxmlformats.org/officeDocument/2006/relationships/tags" Target="../tags/tag3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image" Target="../media/image29.png" /><Relationship Id="rId13" Type="http://schemas.openxmlformats.org/officeDocument/2006/relationships/tags" Target="../tags/tag348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image" Target="../media/image21.png" /><Relationship Id="rId7" Type="http://schemas.openxmlformats.org/officeDocument/2006/relationships/tags" Target="../tags/tag344.xml" /><Relationship Id="rId8" Type="http://schemas.openxmlformats.org/officeDocument/2006/relationships/image" Target="../media/image22.png" /><Relationship Id="rId9" Type="http://schemas.openxmlformats.org/officeDocument/2006/relationships/tags" Target="../tags/tag34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43301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丰盛镇乡村旅游促进乡村振兴策略选择及优化研究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三、丰盛镇乡村旅游促进乡村振兴的策略选择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二、丰盛镇乡村旅游的发展现状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四、丰盛镇乡村旅游促进乡村振兴的策略优化研究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城市化的不断推进和人们对健康、环保及文化传承的日益，乡村旅游已经成为推动乡村振兴的重要途径。丰盛镇具有丰富的自然资源和深厚的文化底蕴，发展乡村旅游具有得天独厚的优势。然而，面对激烈的市场竞争和不断变化的旅游需求，丰盛镇需要对其乡村旅游发展策略进行深入研究与优化，以实现持续的繁荣和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二、丰盛镇乡村旅游的发展现状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二、丰盛镇乡村旅游的发展现状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丰盛镇拥有优美的自然风光、丰富的农业资源和深厚的文化底蕴，为乡村旅游的发展提供了坚实的基础。近年来，丰盛镇积极推动乡村旅游的发展，取得了一定的成绩。然而，也存在一些问题，如旅游产品单一、服务质量不高、营销手段落后等，需要进一步解决和优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三、丰盛镇乡村旅游促进乡村振兴的策略选择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三、丰盛镇乡村旅游促进乡村振兴的策略选择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1、深化资源整合：丰盛镇应进一步整合农业、林业、文化、旅游等资源，提升旅游产品的多样性和吸引力。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三、丰盛镇乡村旅游促进乡村振兴的策略选择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2、加强人才培养：通过培训和引进人才，提升旅游从业人员的专业素养和服务质量。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3、创新营销策略：利用互联网和社交媒体等渠道，开展多元化营销，提高丰盛镇乡村旅游的知名度和影响力。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三、丰盛镇乡村旅游促进乡村振兴的策略选择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4、强化社区参与：鼓励和引导当地居民参与乡村旅游的开发和管理，提升他们的生活质量和社区凝聚力。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三、丰盛镇乡村旅游促进乡村振兴的策略选择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5、推动产业融合：加强农业、加工业、服务业的联动，推动一二三产业的融合发展，提升乡村旅游的综合效益。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四、丰盛镇乡村旅游促进乡村振兴的策略优化研究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针对丰盛镇的具体情况，以下是对其乡村旅游促进乡村振兴的策略进行优化的建议：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1、制定科学的发展规划：在充分考虑当地环境、资源和社会经济条件的基础上，制定科学合理的乡村旅游发展规划，明确发展的目标、重点和措施。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2、加强政策支持：政府应出台相关政策，对乡村旅游的发展给予支持，如财政补贴、税收优惠、贷款利率减免等。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3、强化基础设施建设：加大对基础设施的投入，提升旅游接待能力和服务质量，满足游客的多元化需求。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4、推动绿色发展：坚持绿色发展理念，保护好生态环境，实现生态效益和经济效益的和谐统一。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5、加强区域合作：加强与周边地区的合作，实现资源共享、优势互补，推动乡村旅游的协同发展。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6、创新旅游产品：结合当地的文化和资源特点，开发具有特色的旅游产品，满足不同游客的需求。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7、加强人才培养和引进：通过培训和引进人才，提升旅游从业人员的专业素养和服务质量，为乡村旅游的发展提供人才保障。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8、完善营销体系：建立完善的营销体系，通过多种渠道宣传丰盛镇的乡村旅游资源，提高其知名度和影响力。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四、丰盛镇乡村旅游促进乡村振兴的策略优化研究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9、强化社区参与和管理：鼓励和引导当地居民参与乡村旅游的开发和管理，提升他们的生活质量和社区凝聚力，促进社区的可持续发展。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https://d.book118.com/495143301040011101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丰盛镇乡村旅游促进乡村振兴策略选择及优化研究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2024-09-09T11:34:37.414</cp:lastPrinted>
  <dcterms:created xsi:type="dcterms:W3CDTF">2024-09-09T03:34:37Z</dcterms:created>
  <dcterms:modified xsi:type="dcterms:W3CDTF">2024-09-09T03:34:44Z</dcterms:modified>
</cp:coreProperties>
</file>