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3C43E63-F3A0-4FE0-B68F-D81EB77D7C7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9C36C-B56F-4EC0-8DF4-075EDB81F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C3272-EEE0-41D4-88DD-2E93235AD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7117C-1562-4D02-92B5-1307A16FA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8C6A79-120E-4977-916E-E0A09CF1A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2FC8F1-BB95-4A4A-ACFD-077F9BD41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4E9242-2B82-4539-A3BC-8E228D690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ADC3AD-3DFF-473E-9234-77E15EB96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B7CFD-E7C3-4689-9DE3-5CE4E21C7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84458-BDBF-4871-92FB-DE8A9494B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6E933-FABE-421A-88A9-A64EEEE50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EE740-9169-43B2-81E2-9ECBFD28C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A209B8A-BA80-4F73-BB58-908AFA7E214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B40F82C-AA27-4FC3-A385-1CFE948E818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144121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用智慧驾驭内心的波澜实现心理健康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智慧的重要性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智慧驾驭内心的波澜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实现心理健康的关键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用智慧驾驭内心的波澜实现心理健康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在快节奏的现代社会，心理健康变得越来越重要。本章将介绍如何通过智慧的引导，掌控内心的波澜，从而实现心理健康的目标。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什么是心理健康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从心理学角度出发解释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定义心理健康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积极、健康的心理状态特点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心理健康的特征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影响生活质量和工作表现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为什么心理健康如此重要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心理健康与智慧的关系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智慧如何影响情绪管理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智慧驾驭内心的波澜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智慧决策对心理健康的影响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智慧如何影响心理健康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智慧带来的心理健康益处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为什么智慧是实现心理健康的关键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忧虑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对未来的担忧、焦虑情绪等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抑郁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情绪低落、失去兴趣等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如何应对心理健康问题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寻求专业帮助、调整心态等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心理健康问题的常见原因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工作压力、人际关系等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智慧驾驭内心的波澜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智慧是指在面对问题和挑战时能够理智、冷静地思考和决策的能力。当我们能够用智慧引导内心的情绪波动，就能更好地实现心理健康。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智慧如何影响人的决策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慧在决策过程中起着至关重要的作用，它能帮助人从更广泛的角度思考问题，做出更明智的抉择。智慧与行为之间紧密相连，智慧的增长也会带来行为方式的改变。培养智慧可以通过学习、经验积累和反思等方式来实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智慧的分类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理解和管理自己的情绪，以及与他人建立良好关系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情感智慧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与他人有效沟通、合作和解决冲突的能力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社交智慧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发现问题、分析问题和解决问题的能力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解决问题的智慧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不同类型的智慧对心理健康产生的影响有所不同，需要综合发展各种智慧。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不同类型智慧对心理健康的影响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自我认知与心理健康的关系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自我认知是心理健康的重要组成部分，它帮助人更好地理解自己的情感和行为，有助于调节情绪和减少压力。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如何提升自我认知能力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通过心理测试、沟通交流、自我反思等方式可以提升自我认知能力，进而提高心理健康水平。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智慧的发展历程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儿童智慧的培养、青少年智慧的发展、成年人智慧的提升都是智慧发展的历程，不同阶段智慧的重要性有所不同。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智慧与自我认知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智慧如何帮助人更好地了解自己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智慧可以帮助人更客观地看待自己的优点和缺点，从而实现自我认知的提升。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智慧的发展历程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儿童时期的智慧培养非常重要，可以通过教育、游戏等方式促进智慧的发展。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儿童智慧的培养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成年人可以通过学习、工作和社交等方式不断提升智慧水平，以应对生活中的挑战。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成年人智慧的提升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青少年期是智慧发展的关键时期，需要关注青少年的学习、社交、情感等方面的发展。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青少年智慧的发展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智慧是实现心理健康的重要工具，它不仅影响着我们的决策和行为，还与自我认知、情感管理等方面密切相关。通过不断培养和提升智慧，可以更好地驾驭内心的波澜，实现心理健康的目标。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智慧驾驭内心的波澜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如何运用智慧缓解压力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现代社会中，人们面临着各种各样的压力，如工作压力、生活压力等。运用智慧缓解压力至关重要。意识放松、情绪管理以及健康生活方式都是有效的缓解压力的方法。智慧能够帮助我们更好地应对压力，找到解决问题的方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学会控制情绪，避免情绪爆发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健康生活方式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良好的饮食、运动习惯对缓解压力有益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智慧作用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智慧帮助我们更好地理解问题，找到解决办法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智慧缓解压力的关键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意识放松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通过冥想、呼吸练习等方式放松身心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https://d.book118.com/495144121014011130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18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用智慧驾驭内心的波澜实现心理健康</vt:lpstr>
      <vt:lpstr>目录</vt:lpstr>
      <vt:lpstr>第一章 简介</vt:lpstr>
      <vt:lpstr>用智慧驾驭内心的波澜实现心理健康</vt:lpstr>
      <vt:lpstr>什么是心理健康</vt:lpstr>
      <vt:lpstr>心理健康与智慧的关系</vt:lpstr>
      <vt:lpstr>心理健康问题的常见原因</vt:lpstr>
      <vt:lpstr> </vt:lpstr>
      <vt:lpstr>第2章 智慧的重要性</vt:lpstr>
      <vt:lpstr> </vt:lpstr>
      <vt:lpstr>智慧的分类</vt:lpstr>
      <vt:lpstr>智慧与自我认知</vt:lpstr>
      <vt:lpstr>智慧的发展历程</vt:lpstr>
      <vt:lpstr>结论</vt:lpstr>
      <vt:lpstr>第3章 智慧驾驭内心的波澜</vt:lpstr>
      <vt:lpstr>如何运用智慧缓解压力</vt:lpstr>
      <vt:lpstr>智慧缓解压力的关键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2024-09-29T15:15:39.509</cp:lastPrinted>
  <dcterms:created xsi:type="dcterms:W3CDTF">2024-09-29T07:15:39Z</dcterms:created>
  <dcterms:modified xsi:type="dcterms:W3CDTF">2024-09-29T07:15:41Z</dcterms:modified>
</cp:coreProperties>
</file>