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412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1190F-EBDE-4173-BFB0-215E7BF0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4FF6C-BD1E-440D-9E91-6445D6EE3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D8D78-E52F-47FA-A936-39DB454E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69ED7-D108-4104-8031-82E81D1B3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A43A0-98C0-4C26-83F7-74816AB0A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96BB8-1859-40D8-8318-ED1BAF031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751752-E742-4D8F-895F-F4D904494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429B8-AB34-4467-A27C-A715D5AC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E6AA0-4AC7-4144-9913-60B37C5C4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DF4CF-955A-472E-A0EB-BB046317A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DC87C-BDA9-4A8B-BDBD-BA0D5C259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/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48" r:id="rId2"/>
    <p:sldLayoutId id="2147486349" r:id="rId3"/>
    <p:sldLayoutId id="2147486350" r:id="rId4"/>
    <p:sldLayoutId id="2147486351" r:id="rId5"/>
    <p:sldLayoutId id="2147486352" r:id="rId6"/>
    <p:sldLayoutId id="2147486353" r:id="rId7"/>
    <p:sldLayoutId id="2147486354" r:id="rId8"/>
    <p:sldLayoutId id="2147486355" r:id="rId9"/>
    <p:sldLayoutId id="2147486356" r:id="rId10"/>
    <p:sldLayoutId id="214748635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4.xml" /><Relationship Id="rId11" Type="http://schemas.openxmlformats.org/officeDocument/2006/relationships/tags" Target="../tags/tag395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tags" Target="../tags/tag386.xml" /><Relationship Id="rId20" Type="http://schemas.openxmlformats.org/officeDocument/2006/relationships/tags" Target="../tags/tag404.xml" /><Relationship Id="rId21" Type="http://schemas.openxmlformats.org/officeDocument/2006/relationships/tags" Target="../tags/tag405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Relationship Id="rId7" Type="http://schemas.openxmlformats.org/officeDocument/2006/relationships/tags" Target="../tags/tag391.xml" /><Relationship Id="rId8" Type="http://schemas.openxmlformats.org/officeDocument/2006/relationships/tags" Target="../tags/tag392.xml" /><Relationship Id="rId9" Type="http://schemas.openxmlformats.org/officeDocument/2006/relationships/tags" Target="../tags/tag39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tags" Target="../tags/tag4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001311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建筑施工过程控制概述</a:t>
            </a: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建筑施工过程控制的内容</a:t>
            </a: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建筑施工过程控制的重点和难点</a:t>
            </a: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建筑施工过程控制的措施和方法</a:t>
            </a: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建筑施工过程控制的经验和案例分析</a:t>
            </a: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建筑施工过程控制概述</a:t>
            </a:r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https://d.book118.com/495200131131011104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0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思源黑体 CN Normal</vt:lpstr>
      <vt:lpstr>Calibri Light</vt:lpstr>
      <vt:lpstr>Office Theme</vt:lpstr>
      <vt:lpstr>目录</vt:lpstr>
      <vt:lpstr>单击编辑章节标题</vt:lpstr>
      <vt:lpstr>建筑施工过程控制概述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2024-09-14T03:19:26.399</cp:lastPrinted>
  <dcterms:created xsi:type="dcterms:W3CDTF">2024-09-13T19:19:26Z</dcterms:created>
  <dcterms:modified xsi:type="dcterms:W3CDTF">2024-09-13T19:19:29Z</dcterms:modified>
</cp:coreProperties>
</file>