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4C86-1C89-4E12-A587-1E86FD7A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5D437-9615-4707-AFF7-17105FC7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B646-96F1-4305-AC20-78F3757C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1E667-A384-44B1-8BD9-774D8F3E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500C4-DD1D-423B-87E6-C4F13FE5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82A99-79AA-4DA8-8685-8A83C6E4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E94FD-546A-4FC7-9E50-70FA49E5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9809E-4E7D-43CF-BD54-7FA804D6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9F212-870E-432C-A220-F1592473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257B-2A80-4790-88AD-7DB1180C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BDF01-7336-451B-86CF-86E5D7C1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001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的国家机构：国家司法机关\n## 1.国家司法机关概述及其重要性\n### 1.1国家司法机关的定义与组成\n### 1.2国家司法机关的职责与功能\n### 1.3国家司法机关在法治建设中的重要性\n## 2.人民法院的组织结构与职能\n### 2.1人民法院的组织体系与层级\n### 2.2人民法院的审判职能与程序\n### 2.3人民法院在保障社会公平正义中的作用\n## 3.人民检察院的组织结构与职能\n### 3.1人民检察院的组织体系与层级\n### 3.2人民检察院的检察职能与程序\n### 3.3人民检察院在维护法治国家中的重要作用\n## 4.国家司法机关的人员选拔与培养\n### 4.1国家司法机关人员的选拔标准与程序\n### 4.2国家司法机关人员的培训与考核\n### 4.3国家司法机关人员的专业素质与职业道德\n## 5.国家司法机关的监督与制约\n### 5.1国家司法机关的内部监督与制约机制\n### 5.2国家司法机关的外部监督与制约力量\n### 5.3确保国家司法机关公正廉洁的有效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400"/>
              <a:t>我国的国家机构：国家司法机关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国家司法机关概述及其重要性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组合 1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2" name="组合 15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国家司法机关是指行使国家司法权的机关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包括人民法院和人民检察院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保证国家法律的贯彻执行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7" name="组合 15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人民法院是国家的审判机关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负责审理民事、刑事和行政案件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维护社会公平正义</a:t>
                </a:r>
                <a:endParaRPr/>
              </a:p>
            </p:txBody>
          </p:sp>
          <p:pic>
            <p:nvPicPr>
              <p:cNvPr id="1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2" name="组合 16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人民检察院是国家的法律监督机关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负责对侦查、审判和执行的司法活动进行监督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维护国家法制的统一和尊严</a:t>
                </a:r>
                <a:endParaRPr/>
              </a:p>
            </p:txBody>
          </p:sp>
          <p:pic>
            <p:nvPicPr>
              <p:cNvPr id="1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国家司法机关的定义与组成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人民法院的职责与功能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审理案件，维护社会公平正义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保障当事人的诉讼权利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裁决纠纷，维护社会稳定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人民检察院的职责与功能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对司法活动进行监督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查处司法腐败案件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保护公民、法人和其他组织的合法权益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国家司法机关的职责与功能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组合 18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国家司法机关是法治国家的重要支柱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保障国家法律的贯彻执行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维护社会公平正义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国家司法机关对法治建设具有推动作用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促进立法、行政和司法的协调一致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提高公民的法治意识和法律素养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国家司法机关是维护国家安全和社会稳定的重要力量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打击犯罪，维护国家安全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化解纠纷，维护社会稳定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国家司法机关在法治建设中的重要性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人民法院的组织结构与职能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人民法院的组织体系与层级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组合 2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组合 21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人民法院的组织体系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中级人民法院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基层人民法院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组合 21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人民法院的层级关系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上级人民法院指导下级人民法院的工作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下级人民法院服从上级人民法院的管辖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人民法院的审判职能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审理民事案件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审理刑事案件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审理行政案件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人民法院的审判程序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一审程序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二审程序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再审程序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人民法院的审判职能与程序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人民法院通过审理案件维护社会公平正义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公正裁决纠纷，化解社会矛盾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人民法院通过监督审判活动提高司法公信力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加强对审判活动的监督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提高审判质量和效率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人民法院在保障社会公平正义中的作用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人民检察院的组织结构与职能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人民检察院的组织体系与层级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人民检察院的组织体系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中级人民检察院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基层人民检察院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人民检察院的层级关系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上级人民检察院指导下级人民检察院的工作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下级人民检察院服从上级人民检察院的管辖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https://d.book118.com/495200132003011114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我国的国家机构：国家司法机关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2024-09-20T22:57:15.470</cp:lastPrinted>
  <dcterms:created xsi:type="dcterms:W3CDTF">2024-09-20T14:57:15Z</dcterms:created>
  <dcterms:modified xsi:type="dcterms:W3CDTF">2024-09-20T14:57:17Z</dcterms:modified>
</cp:coreProperties>
</file>