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908101-907A-4ABB-A893-3CD8DCBE39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501D89-8AFE-438F-8BCC-7A2F4ADB8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74F393-3FD6-4300-9FA7-E5E9D865A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DA2129-5CF6-42E9-8DA9-2B4B15CC9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8CFF8E-73E3-4C03-870D-1D76F029B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A77D6D-F55E-490D-920E-D7C7EF2492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952754-3DDC-4245-BC47-951C6DD0A3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E2BD01-61D2-4D81-B46B-E548B0165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88F6B9-C119-41B6-8AF3-8FF38D9EE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DD48B4-FC6D-4AEC-8E18-657E80A559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985417-F850-43B8-B51B-79531D9C2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20212002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精神科患者便秘护理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精神科患者便秘的评估与诊断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精神科患者便秘的科研进展与展望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精神科患者便秘概述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便秘是指排便次数减少、粪便干硬和排便困难的一种状况。在精神科患者中，便秘是一种常见的消化系统并发症。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精神科患者便秘的症状包括排便次数减少、排便困难、大便干结、腹胀、腹痛等。这些症状可能导致患者感到不适和焦虑。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定义与症状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48" r="1464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精神科患者便秘的主要病因包括药物副作用、饮食不当、缺乏运动、精神压力等。一些抗精神病药物可能导致便秘，同时，饮食中缺乏纤维素、水分和适当的运动也是常见的原因。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精神科患者便秘的风险因素包括年龄、性别、饮食习惯、活动量、精神状态等。老年人和女性患者更容易出现便秘，不健康的饮食习惯、缺乏运动和精神压力也是重要的风险因素。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病因与风险因素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便秘可能导致患者感到焦虑、抑郁和自卑，对患者的心理健康产生负面影响。对于精神科患者来说，便秘可能加重其原有的精神症状，如幻觉、妄想等。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便秘可能导致腹痛、腹胀等症状，影响患者的日常生活和康复。长期便秘还可能引发其他消化系统问题，如痔疮、肛裂等。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便秘对精神科患者的影响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精神科患者便秘的评估与诊断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采用量表、问卷等形式，评估患者的便秘症状、程度及影响。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建立评估流程，包括患者入院时评估、定期评估和症状变化时评估，以确保及时发现和处理便秘问题。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评估工具与流程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评估工具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根据国际医学组织对便秘的诊断标准，结合精神科患者的特点，制定相应的诊断标准。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采用问卷调查、体格检查和实验室检查等方法，综合判断患者是否存在便秘问题。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患者及家属教育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教育内容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向患者及家属介绍便秘的成因、预防和治疗方法，提高他们对便秘的认识和重视程度。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教育方式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通过口头讲解、宣传册、视频等多种方式进行教育，确保患者及家属能够充分理解和掌握相关知识。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精神科患者便秘的护理措施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多吃蔬菜、水果、全谷类食物，以增加膳食纤维的摄入，促进肠道蠕动。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增加膳食纤维摄入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保持充足的水分摄入，有助于软化粪便，预防便秘。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多喝水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减少辛辣、油腻食物的摄入，避免加重肠道负担。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控制刺激性食物的摄入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建立规律的饮食习惯，避免因不规律的进食时间导致肠道功能紊乱。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规律饮食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饮食调整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750" r="14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适当的运动有助于促进肠道蠕动，预防便秘。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增加身体活动量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鼓励患者进行有氧运动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避免长时间卧床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协助患者进行腹部按摩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如散步、慢跑、游泳等，以增加身体活动量。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长时间卧床不利于肠道蠕动，应鼓励患者适时起床活动。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顺时针方向轻轻按摩腹部，有助于促进肠道蠕动。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运动与活动建议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https://d.book118.com/495202120022011101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2024-09-09T08:16:41.540</cp:lastPrinted>
  <dcterms:created xsi:type="dcterms:W3CDTF">2024-09-09T00:16:41Z</dcterms:created>
  <dcterms:modified xsi:type="dcterms:W3CDTF">2024-09-09T00:16:43Z</dcterms:modified>
</cp:coreProperties>
</file>