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1CF53A7-70ED-436D-8A03-C3831FE7C7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FC7EF4-5F46-47E7-97AD-AD2E826251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BCBDC71-05BD-41CF-B01A-B11C22F9EB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7D86F67-BD61-4900-9999-9355C927D6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B95C241-235A-458D-B138-B84579A75F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7FC9BE5-10D8-49BD-9A78-5E76EA42207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3426A02-2D9A-4F0F-AC65-7767AFB92FC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886E53-D911-4288-8E3C-C964A9487F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953AB1-3FCE-4694-B372-10AABCBE45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A37D64-0F4E-4618-B953-004E9FD848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67918E-268E-4FDA-98B8-A177D0053B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5202122300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风险管理对企业投资决策的战略分析与支持</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企业投资决策中的风险识别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风险评估与量化分析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风险应对策略与措施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风险管理对企业投资决策的支持作用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全球化背景下的企业竞争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随着全球化的深入发展，企业面临的市场竞争日益激烈，投资决策的风险也相应增加。</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风险管理成为核心竞争力</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在这样的背景下，风险管理能力成为企业核心竞争力的重要组成部分，对企业投资决策具有深远的影响。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00" r="2180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通过风险管理，企业可以对投资项目的潜在风险进行识别、评估和控制，从而确保投资决策的科学性和合理性。</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保障投资决策的科学性和合理性</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风险管理有助于企业在投资决策中规避或减少潜在的风险因素，降低投资损失的可能性。</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降低投资损失的风险</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通过风险管理手段，企业可以更加准确地预测投资项目的未来收益，提高投资回报的稳定性。</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提高投资回报的稳定性</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具备强大风险管理能力的企业在投资决策中能够表现出更高的灵活性和适应性，从而在市场竞争中占据有利地位。</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增强企业的市场竞争力</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风险管理在企业投资决策中的重要性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风险管理概述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892" r="13892"/>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风险通常指未来结果的不确定性或波动性，包括负面和正面的影响。在企业投资决策中，风险主要指可能导致投资损失或未能达到预期收益的不确定性。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风险定义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风险可根据来源和影响分为市场风险（如市场波动、竞争压力等）、信用风险（如违约风险、评级下调等）、操作风险（如系统故障、人为失误等）以及其他风险（如法律风险、政治风险等）。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风险分类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风险定义及分类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风险管理的目标是识别、评估和控制风险，以确保企业投资决策与战略目标一致，实现可持续发展。具体包括降低风险损失、提高投资回报、保持财务稳健等。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风险管理目标</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风险管理应遵循全面性、适应性、独立性和成本效益等原则。全面性原则要求风险管理覆盖企业所有业务领域和流程；适应性原则要求风险管理策略随内外部环境变化而调整；独立性原则要求风险管理职能独立于其他业务部门，确保客观公正；成本效益原则要求在风险管理过程中权衡投入与产出，确保经济效益。</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风险管理原则</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风险管理目标与原则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887197" y="368596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973117" y="294616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64389" y="229322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175869" y="157514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689807" y="4081438"/>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A</a:t>
            </a:r>
          </a:p>
        </p:txBody>
      </p:sp>
      <p:sp>
        <p:nvSpPr>
          <p:cNvPr id="7" name="TextBox 7"/>
          <p:cNvSpPr txBox="1"/>
          <p:nvPr/>
        </p:nvSpPr>
        <p:spPr>
          <a:xfrm>
            <a:off x="4844656" y="336153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B</a:t>
            </a:r>
          </a:p>
        </p:txBody>
      </p:sp>
      <p:sp>
        <p:nvSpPr>
          <p:cNvPr id="8" name="TextBox 8"/>
          <p:cNvSpPr txBox="1"/>
          <p:nvPr/>
        </p:nvSpPr>
        <p:spPr>
          <a:xfrm>
            <a:off x="5930576" y="268869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C</a:t>
            </a:r>
          </a:p>
        </p:txBody>
      </p:sp>
      <p:sp>
        <p:nvSpPr>
          <p:cNvPr id="9" name="TextBox 9"/>
          <p:cNvSpPr txBox="1"/>
          <p:nvPr/>
        </p:nvSpPr>
        <p:spPr>
          <a:xfrm>
            <a:off x="7021848" y="1970621"/>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D</a:t>
            </a:r>
          </a:p>
        </p:txBody>
      </p:sp>
      <p:sp>
        <p:nvSpPr>
          <p:cNvPr id="10" name="TextBox 10"/>
          <p:cNvSpPr txBox="1"/>
          <p:nvPr/>
        </p:nvSpPr>
        <p:spPr>
          <a:xfrm>
            <a:off x="264117" y="3897206"/>
            <a:ext cx="347445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风险识别</a:t>
            </a:r>
          </a:p>
        </p:txBody>
      </p:sp>
      <p:sp>
        <p:nvSpPr>
          <p:cNvPr id="11" name="TextBox 11"/>
          <p:cNvSpPr txBox="1"/>
          <p:nvPr/>
        </p:nvSpPr>
        <p:spPr>
          <a:xfrm>
            <a:off x="343183" y="4453085"/>
            <a:ext cx="324734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通过收集信息、分析历史数据等方法，识别企业投资决策中可能面临的风险因素。</a:t>
            </a:r>
          </a:p>
        </p:txBody>
      </p:sp>
      <p:sp>
        <p:nvSpPr>
          <p:cNvPr id="12" name="TextBox 12"/>
          <p:cNvSpPr txBox="1"/>
          <p:nvPr/>
        </p:nvSpPr>
        <p:spPr>
          <a:xfrm>
            <a:off x="7021848" y="3829597"/>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风险应对策略制定</a:t>
            </a:r>
          </a:p>
        </p:txBody>
      </p:sp>
      <p:sp>
        <p:nvSpPr>
          <p:cNvPr id="13" name="TextBox 13"/>
          <p:cNvSpPr txBox="1"/>
          <p:nvPr/>
        </p:nvSpPr>
        <p:spPr>
          <a:xfrm>
            <a:off x="7021848" y="4385476"/>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根据风险评估结果，制定相应的风险应对策略和措施，如风险规避、风险降低、风险转移等。</a:t>
            </a:r>
          </a:p>
        </p:txBody>
      </p:sp>
      <p:sp>
        <p:nvSpPr>
          <p:cNvPr id="14" name="TextBox 14"/>
          <p:cNvSpPr txBox="1"/>
          <p:nvPr/>
        </p:nvSpPr>
        <p:spPr>
          <a:xfrm>
            <a:off x="8276238" y="1408158"/>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风险监控与报告</a:t>
            </a:r>
          </a:p>
        </p:txBody>
      </p:sp>
      <p:sp>
        <p:nvSpPr>
          <p:cNvPr id="15" name="TextBox 15"/>
          <p:cNvSpPr txBox="1"/>
          <p:nvPr/>
        </p:nvSpPr>
        <p:spPr>
          <a:xfrm>
            <a:off x="8276238" y="1964037"/>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定期对风险管理措施的实施效果进行监控和评估，及时向高层管理人员报告风险状况及应对措施的执行情况。</a:t>
            </a:r>
          </a:p>
        </p:txBody>
      </p:sp>
      <p:sp>
        <p:nvSpPr>
          <p:cNvPr id="16" name="TextBox 16"/>
          <p:cNvSpPr txBox="1"/>
          <p:nvPr/>
        </p:nvSpPr>
        <p:spPr>
          <a:xfrm>
            <a:off x="1309174" y="1453224"/>
            <a:ext cx="3461281"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风险评估</a:t>
            </a:r>
          </a:p>
        </p:txBody>
      </p:sp>
      <p:sp>
        <p:nvSpPr>
          <p:cNvPr id="17" name="TextBox 17"/>
          <p:cNvSpPr txBox="1"/>
          <p:nvPr/>
        </p:nvSpPr>
        <p:spPr>
          <a:xfrm>
            <a:off x="1043424" y="2035855"/>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对识别出的风险因素进行量化和定性评估，确定风险的大小、发生概率和潜在影响。</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企业投资决策中的风险识别</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投资决策风险来源</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市场需求变化、竞争态势变动等因素可能导致投资回报不如预期。</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技术更新迅速、技术转化难度大等可能使得投资项目技术落后或难以实现商业化。</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资金筹措困难、投资回报周期长等可能引发企业财务危机。</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政策调整、法规变动等可能对企业投资决策产生不利影响。</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市场风险</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技术风险</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财务风险</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政策风险</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头脑风暴法</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SWOT分析</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敏感性分析</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风险矩阵</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风险识别方法与工具</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2587" b="12587"/>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通过集思广益，收集专家意见，识别潜在风险。</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分析企业优势、劣势、机会和威胁，从而识别风险。</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通过模拟不同变量变化对投资回报的影响，识别关键风险因素。</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将风险按照发生概率和影响程度进行分类，识别重要风险。</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案例背景</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某企业在考虑一项重大投资决策时，进行了全面的风险识别。</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风险识别过程</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企业首先通过头脑风暴法收集专家意见，初步识别出市场风险、技术风险等；接着运用SWOT分析，进一步明确了企业面临的机会和威胁；然后通过敏感性分析，发现某些变量对投资回报影响较大；最后利用风险矩阵对识别出的风险进行排序。</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风险识别结果</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经过上述过程，该企业成功识别出了投资决策中的主要风险，为后续的风险管理和投资决策提供了重要依据。</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案例分析：某企业投资决策风险识别实践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风险评估与量化分析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风险评估方法介绍</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定性评估法</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通过专家判断、历史经验等方法，对潜在风险进行主观评估。这种方法简单易行，但结果受评估人员经验和知识影响较大。</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定量评估法</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运用数学、统计学等工具，对风险进行量化分析。这种方法能够提供更精确的评估结果，但需要较多的数据和信息支持。</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综合评估法</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将定性评估和定量评估相结合，综合考虑多种因素，得出更全面、准确的风险评估结果。</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https://d.book118.com/495202122300011044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2024-09-07T07:05:44.188</cp:lastPrinted>
  <dcterms:created xsi:type="dcterms:W3CDTF">2024-09-06T23:05:44Z</dcterms:created>
  <dcterms:modified xsi:type="dcterms:W3CDTF">2024-09-06T23:05:46Z</dcterms:modified>
</cp:coreProperties>
</file>