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C47F2-1A59-415A-A63C-E89FC7297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33EEA-176D-42F6-812C-5AC00FE24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535BA-F8E1-4CC4-B8CC-067EEA84D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BBAE51-2F55-4CEA-8838-F76A1913E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A482E6-3502-42F7-AC39-D359EBFCF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D995CE-4F4E-4EBF-90EE-6AC25395C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4AD92D-2D80-4802-B017-5D27C6FD8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6AA8D-936D-4649-96DE-75545BA9C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B8993-79FD-4A77-8F62-0A552C3C3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8E8960-D05C-46A8-A578-D79E9628A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88E17D-244B-4B0C-B446-8C68E4175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20430402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供应商绩效评估的指标体系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2024-01-01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供应商绩效评估的核心指标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供应商绩效评估的辅助指标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指标体系的构建与权重分配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评估结果分析与解读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优化供应商选择和管理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评估供应商绩效有助于企业更科学地选择和管理供应商，降低采购风险。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适应市场变化和企业发展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随着市场环境和企业战略的变化，需要不断调整和优化供应商绩效评估体系。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提升供应链整体绩效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通过对供应商绩效的评估，可以促使供应商提升产品质量、交货期、服务等方面的表现，从而提升整个供应链的绩效。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降低采购成本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优秀的供应商绩效评估体系可以帮助企业降低采购成本，提高采购效率。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与优秀的供应商建立长期稳定的合作关系，有助于企业的可持续发展。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提升供应链稳定性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通过对供应商的绩效评估，可以及时发现并解决供应链中的问题，提升供应链的稳定性。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保证采购质量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通过对供应商绩效的评估，可以确保采购的产品或服务符合企业的质量标准和要求。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评估的重要性和意义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供应商绩效评估的核心指标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评估供应商提供的产品或服务是否符合质量标准，通常以百分比表示。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反映供应商产品质量的稳定性，退货率越低，说明质量越稳定。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记录供应商在合作期间发生的质量事故次数，以评估其质量风险。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退货率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质量事故次数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质量指标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采购价格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评估供应商提供的产品或服务的价格是否合理，是否具有竞争力。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成本降低率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反映供应商在合作期间是否积极寻求降低成本，提高效益。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付款条件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评估供应商的付款方式和账期是否合理，是否有利于降低采购成本。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评估供应商按照合同规定时间交货的能力，准时交货率越高，说明供应商的生产和物流管理能力越强。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反映供应商从接受订单到交货所需的时间，交货周期越短，说明供应商的反应速度越快。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评估供应商在紧急情况下处理订单的能力，以应对突发事件和市场需求变化。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781" r="23781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准时交货率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交货周期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紧急订单处理能力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交货期指标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评估供应商在售后服务方面的表现，包括维修、退换货等服务的及时性和满意度。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合作态度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78" r="197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反映供应商在合作过程中的沟通、协调和配合能力，以及解决问题的积极性。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评估供应商在技术支持方面的专业能力和响应速度，以确保产品或服务的正常运行。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服务指标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供应商绩效评估的辅助指标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评估供应商的技术实力，包括研发能力、技术创新能力、技术转化能力等。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设备先进性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考察供应商的生产设备是否先进，能否满足高品质、高效率的生产需求。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技术团队实力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评估供应商技术团队的规模、专业能力和经验，以及团队的合作精神和创新能力。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技术能力指标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评估供应商在新产品开发方面的实力，包括设计、研发、试制到投产的整个过程。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新产品开发能力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考察供应商是否拥有自主知识产权，以及专利的数量和质量。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自主知识产权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评估供应商将创新成果转化为实际产品的能力，以及创新产品在市场中的表现。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创新成果转化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3250" b="32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评估供应商在环境保护方面的表现，包括废水、废气、废渣的处理和排放是否符合国家标准。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考察供应商的安全生产管理体系是否完善，能否确保生产过程中的员工安全和产品质量。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评估供应商在资源利用方面的效率，包括能源、原材料的使用是否合理，是否有浪费现象。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资源利用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环保与安全指标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评估供应商在合同履行方面的表现，包括交货期、质量、数量等方面是否符合合同约定。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合作态度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评估供应商的合作意愿和态度，是否积极响应采购方的需求和问题，是否主动寻求解决方案。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考察供应商的沟通能力，包括信息传递的准确性、及时性和有效性。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合作与沟通指标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指标体系的构建与权重分配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https://d.book118.com/495204304022011104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2024-09-13T18:27:25.877</cp:lastPrinted>
  <dcterms:created xsi:type="dcterms:W3CDTF">2024-09-13T10:27:25Z</dcterms:created>
  <dcterms:modified xsi:type="dcterms:W3CDTF">2024-09-13T10:27:27Z</dcterms:modified>
</cp:coreProperties>
</file>