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396B3-6E61-4374-A975-2A4931F4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38BA7-7B48-462D-BD45-CCCFFEC6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0E032-FF80-40E5-ACF3-04FDE803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28B66-72DF-409F-8C55-33096B1C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92D3E-71D9-4A49-B2F2-9C4FE6E0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C0ED8-0395-4704-ACB2-C57B4114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ABD27-CFE4-4F5B-A8B9-A0C3393D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2B8AF-37D7-4CA0-8AD0-3C04FC4E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D89B5-9E27-4FCD-ABF9-6FD3E183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9BE5-4683-4EE4-9925-86087090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7FB18-41D5-46A3-BB2A-8333B9BA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1010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神经内科头痛护理查房PPT课件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神经内科头痛护理原则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特殊类型头痛的护理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头痛患者的病情观察与记录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头痛是神经系统常见症状，可由多种原因引起，包括紧张、疲劳、缺乏睡眠等。头痛分为多种类型，如偏头痛、紧张性头痛、丛集性头痛等。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神经系统疾病中常见的症状之一，可以出现在各种年龄段的人群中。头痛的原因多种多样，包括紧张、疲劳、缺乏睡眠、饮食不当等。头痛的类型也有很多，常见的有偏头痛、紧张性头痛、丛集性头痛等。不同类型的头痛在症状和表现上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头痛的常见原因包括颅内病变、五官科疾病、颈椎病变等，其中颅内病变是最常见的原因之一。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原因有很多种，其中最常见的是颅内病变，如脑膜炎、脑炎、脑瘤等。此外，五官科疾病如青光眼、鼻窦炎等也会引起头痛。颈椎病变也是头痛的常见原因之一，颈椎病变会导致颈部肌肉痉挛，进而引起头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头痛的症状包括头部疼痛、恶心、呕吐、畏光等，不同类型头痛的表现也有所不同。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症状有很多种，其中最常见的是头部疼痛，可以出现在头部任何部位，有时会伴有恶心、呕吐等症状。有些类型的头痛还会出现畏光、对声音和震动敏感等症状。不同类型头痛的表现也有所不同，例如偏头痛通常表现为搏动性疼痛，而紧张性头痛则表现为压迫性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神经内科头痛护理原则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为患者提供一个良好的休养环境，减少外界刺激，促进头痛缓解。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保持病室安静、舒适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定时记录患者呼吸、血压、心率等指标，及时发现并处理异常情况。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定期为患者进行口腔清洁护理，预防口腔感染。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密切观察患者头痛程度、伴随症状及病情变化，及时报告医生处理。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403" r="94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采用疼痛评估量表对患者的头痛程度进行评估，为后续护理提供依据。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遵医嘱给予患者止痛药物治疗，并观察药物疗效及不良反应。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采用放松训练、物理疗法等非药物治疗手段缓解头痛，提高患者舒适度。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关注患者的心理状态，给予适当的心理疏导和支持，帮助患者树立战胜疾病的信心。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向患者及家属介绍头痛的病因、治疗及护理措施，提高患者的认知水平。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疾病知识宣教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指导患者养成良好的生活习惯，如规律作息、合理饮食、适量运动等。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健康生活方式指导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教会患者及家属如何观察病情变化，发现异常及时就医。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病情自我监测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指导患者学会调节情绪，保持乐观心态，积极配合治疗和护理。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心理调适指导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非处方药主要用于缓解轻度的头痛，如阿司匹韦林、对乙酰氨基酚等。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在使用非处方药时，需仔细阅读药品说明书，了解药物成分、剂量和使用方法，避免长期或过量使用。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2" r="29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对于严重的头痛或非处方药无法缓解的情况，医生可能会开具处方药，如麦角胺、曲普坦类药物等。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处方药需要医生开具处方，并在医生的指导下使用。在使用过程中，需注意观察药物疗效和不良反应，及时调整剂量或停药。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https://d.book118.com/495210103100011041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2024-09-01T18:06:20.073</cp:lastPrinted>
  <dcterms:created xsi:type="dcterms:W3CDTF">2024-09-01T10:06:20Z</dcterms:created>
  <dcterms:modified xsi:type="dcterms:W3CDTF">2024-09-01T10:06:22Z</dcterms:modified>
</cp:coreProperties>
</file>