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1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975BB1-9634-4789-B3CA-9C075DB02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202436-32DE-4189-91D4-89B790F0B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48C7DF-DD88-4F71-AAF7-15F8ED32C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CFFF0D-BF68-42F3-8EED-5BDC413C1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CD883A-58F7-4B4A-B790-AE4D36739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3D35A3-0987-4207-8F59-A9EBF2069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526712-2B32-42FA-BC14-8D4C734B1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4148F3-783C-4697-91CA-EFAB376EF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FA491E-2C18-4859-A744-344FCE392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8F4088-4EF9-4D4F-9E2E-728747090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52F67F-0637-456E-87D4-9FB3B9C0F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5214013122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节能环保砖项目实施方案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XX-01-20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项目建设内容与规模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生产工艺与设备选型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节能与环保措施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项目实施进度与安排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投资估算与资金筹措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经济效益与社会效益评价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项目风险分析与应对措施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项目组织管理与保障措施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随着全球对环境保护的重视，建筑业正逐步向绿色、低碳、环保方向转型，对节能环保砖的需求日益增长。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建筑业绿色转型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国家和地方政府出台了一系列政策法规，鼓励和支持绿色建筑及节能环保建材的发展，为节能环保砖市场提供了广阔的空间。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政策法规推动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消费者环保意识不断提高，对绿色、环保、健康的建材产品更加青睐，节能环保砖符合这一市场需求。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消费者环保意识提高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479" r="15479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节能环保砖市场需求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本项目旨在建设一条年产XX万平方米节能环保砖的生产线，以满足市场对绿色建材的需求。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环保意义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节能环保砖采用工业废弃物和建筑废弃物作为主要原料，经高温压制而成，不仅节能，而且可以减少对环境的污染。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经济意义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项目的实施将带动相关产业的发展，提供就业机会，促进区域经济增长。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项目建设目标与意义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市场调研数据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在对节能环保砖市场进行深入调研的基础上，结合市场需求和发展趋势，制定切实可行的实施方案。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经过对节能环保砖生产技术的评估和分析，确认技术成熟、可靠，具备产业化的条件。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国家政策法规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依据《绿色建筑评价标准》、《节能与新能源汽车产业发展规划》等相关政策法规编制本实施方案。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实施方案编制依据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项目建设内容与规模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辅助设施建设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包括原料仓库、成品仓库、配电室、控制室、办公室等辅助设施的建设。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环保设施建设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包括废气处理、废水处理、噪音控制等环保设施的建设，确保项目符合国家环保标准。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节能环保砖生产线建设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包括原料处理、成型、烘干、烧结等工艺流程所需的设备和设施建设。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48" r="16748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年产节能环保砖XX万块，可根据市场需求进行适当调整。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项目占地面积XX平方米，建筑面积XX平方米，包括生产车间、仓库、办公区等。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项目总投资XX万元，其中建设投资XX万元，流动资金XX万元。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建设规模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生产多种规格和性能的节能环保砖，满足不同客户的需求，如轻质砖、保温砖、隔音砖等。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采用先进的生产工艺和设备，实现自动化、连续化生产，提高生产效率和产品质量。同时，加强生产管理，确保生产安全和产品合格率。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产品方案及生产纲领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生产纲领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产品方案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生产工艺与设备选型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配料与搅拌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按照一定比例将原料、水、添加剂等混合，通过搅拌机进行充分搅拌，确保物料均匀。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原料准备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选择适当的原料，如粉煤灰、煤矸石、尾矿等工业废弃物，进行破碎、筛分和均化处理。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成型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将搅拌好的物料输入到成型机中，通过压制或挤出等方式，生产出具有规定形状和尺寸的砖坯。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烧结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将干燥后的砖坯送入烧结窑中，在高温下进行烧结反应，使砖坯固化、结晶，形成致密的节能环保砖。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干燥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将砖坯送入干燥窑中，利用热风或自然风进行干燥，降低砖坯含水率，提高砖坯强度。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烧结设备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选用高温烧结窑，如隧道窑、轮窑等，确保节能环保砖的烧结质量和产量。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干燥设备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选用连续式干燥窑，提高干燥效率和质量。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成型设备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根据生产需求选择压制成型机或挤出成型机，实现自动化生产。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破碎设备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选用高效破碎机，如颚式破碎机、反击式破碎机等，对原料进行破碎处理。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搅拌设备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选用强制式搅拌机，确保物料充分混合均匀。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主要设备选型及配置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高效破碎技术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采用先进的破碎设备和工艺，提高原料的破碎效率和粒度均匀性。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通过精确的配料系统和自动化控制技术，实现原料、水、添加剂等物料的精确计量和混合。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采用先进的成型设备和工艺，提高砖坯的成型效率和质量。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利用高效的干燥设备和工艺，缩短干燥时间，降低能耗。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通过优化烧结工艺和选用高性能烧结窑炉，提高节能环保砖的烧结质量和产量。同时，降低烧结过程中的能耗和污染物排放。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精准配料技术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快速干燥技术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高温烧结技术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高效成型技术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关键技术与创新点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节能与环保措施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引进先进的节能技术，如高效燃烧系统、余热回收等，降低能源消耗。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采用高效节能技术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优化生产工艺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3042" b="13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使用高效设备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451" r="1245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通过改进生产工艺流程，实现能源的高效利用，减少能源浪费。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选用高效、低能耗的生产设备，提高设备运行效率，降低能耗。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节能措施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24" r="167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强化环境管理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建立健全环境管理体系，加强环境监测和治理，确保生产过程中的环境安全。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减少污染物排放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严格控制废气、废水和固体废弃物的排放，确保达到国家环保标准。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采用环保材料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使用环保型原材料和辅助材料，减少对环境的污染。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环保措施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对生产过程中产生的废弃物进行分类收集和资源化利用，如废渣可用于生产建材等。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废弃物资源化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566" b="5566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回收利用生产过程中的余热、余压等能源，提高能源利用效率。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能源回收利用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采用节水技术和设备，加强水资源管理和循环利用，减少水资源浪费。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水资源节约与利用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资源综合利用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项目实施进度与安排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生产设备采购与安装阶段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根据生产需求，采购节能环保砖生产设备，并完成设备的安装和调试工作。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正式生产阶段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根据市场需求和生产计划，组织正式生产，并不断优化生产流程和提高生产效率。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试生产阶段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进行试生产，对生产出的节能环保砖进行质量检测和性能评估，确保产品质量符合标准。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前期准备阶段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完成市场调研、技术可行性分析、资金筹措等工作，制定详细的项目实施计划。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项目实施进度计划</a:t>
              </a:r>
            </a:p>
          </p:txBody>
        </p:sp>
      </p:grp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https://d.book118.com/495214013122011114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138</Paragraphs>
  <Slides>22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2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2024-09-21T10:45:44.546</cp:lastPrinted>
  <dcterms:created xsi:type="dcterms:W3CDTF">2024-09-21T02:45:44Z</dcterms:created>
  <dcterms:modified xsi:type="dcterms:W3CDTF">2024-09-21T02:45:46Z</dcterms:modified>
</cp:coreProperties>
</file>