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98FFB-9A6D-4342-8FE7-CE07A6409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2F70A-27E5-4498-AC2F-BFAB0732D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A83D8-505A-4D63-8298-D0CA62752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6AE2F5-6521-432A-96A9-36CAD27D8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EBD9BE-82B1-4131-B806-C436C705C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80F691-4189-49FE-B05F-EFD625598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F0186F-B790-4D32-BC73-648915A5C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F407F9-C000-4137-A649-2B29D2E94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4EDD5-C57D-4939-84F1-A6F1849AE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80B83-4327-40B0-B31A-7818ECA50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60D15-7E1B-4CF7-BBEC-DA917429B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21402310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教育系统的普法工作总结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普法工作总体情况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普法教育开展情况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法律法规宣传情况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法律服务提供情况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普法工作存在的问题和不足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未来普法工作展望和计划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教育系统普法工作的目的是提高广大师生的法律意识和法律素养，使其知法、守法、用法，维护自身合法权益。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提高法律意识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通过普法工作，推动教育系统内部法治建设，促进学校依法办学、教师依法执教、学生依法受教。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推进法治建设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加强普法工作有助于构建和谐校园，减少校园欺凌、暴力等违法行为，保障师生安全。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营造和谐校园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936" r="1993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包括学校管理人员、教师、学生及家长等。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涵盖宪法、教育法、未成年人保护法等相关法律法规。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通过课堂教学、专题讲座、法律知识竞赛等多种形式进行普法宣传。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汇报普法工作的成效，如师生法律意识的提高、学校法治建设的推进等。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普法对象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普法内容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普法形式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普法效果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普法工作总体情况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292" r="19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设定普法工作指标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设定普法宣传覆盖率、师生法律知晓率等工作指标，以衡量工作成效。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制定普法工作计划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根据教育系统实际情况，制定年度普法工作计划，明确工作目标和时间节点。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确定普法宣传内容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围绕宪法、教育法、未成年人保护法等法律法规，确定普法宣传的重点内容。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工作目标和计划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建立普法工作小组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成立专门的普法工作小组，负责普法工作的组织、协调和实施。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开展普法宣传活动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通过讲座、宣传册、法律知识竞赛等多种形式，开展丰富多彩的普法宣传活动。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加强师资队伍建设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加强对学校法治课教师的培训，提高教师的法律素养和教学能力。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工作组织和实施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333" r="173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通过普法宣传和教育，提高师生的法律意识和法律素养，增强遵纪守法观念。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提高师生法律素养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促进学校法治建设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维护师生合法权益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推动社会法治进步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推动学校建立健全的规章制度，完善学校治理结构，提高学校法治化管理水平。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通过法律援助和咨询服务，维护师生的合法权益，促进校园和谐稳定。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教育系统普法工作的深入开展，对于推动全社会形成尊法学法守法用法的良好风尚具有积极意义。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工作成果和影响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普法教育开展情况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普法教育内容和形式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法律知识普及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通过课堂教学、专题讲座、法律知识竞赛等形式，普及宪法、法律、法规等基本知识。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法治观念培养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通过案例分析、角色扮演、模拟法庭等活动，培养学生的法治观念，增强学生的法律意识和法律素养。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法治实践教育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组织学生参与法律援助、法律咨询、模拟立法等实践活动，提高学生的法律实践能力和社会责任感。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普法教育面向全体学生，包括中小学生、大学生、研究生等各个学段的学生。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普法教育在教育系统中得到广泛推广，覆盖城市和农村地区的学校，涉及不同年龄、性别、民族和宗教信仰的学生。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覆盖面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普法教育对象和覆盖面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通过考试、问卷调查等方式，评估学生对法律知识的掌握情况。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知识掌握情况评估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667" r="18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通过观察学生的言行举止、参与法律实践活动的表现等方式，评估学生的法治观念提升情况。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法治观念提升评估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通过跟踪调查、社会反馈等方式，评估普法教育对社会的影响和贡献。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社会效应评估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普法教育效果评估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法律法规宣传情况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主要包括宪法、教育法、教师法、未成年人保护法等与教育系统密切相关的法律法规。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宣传形式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通过法制讲座、法律知识竞赛、模拟法庭等多种形式进行宣传，同时结合校园广播、宣传栏、微信公众号等多种媒介，确保宣传内容的丰富性和多样性。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宣传内容和形式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https://d.book118.com/495214023101011121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2024-09-24T04:12:22.045</cp:lastPrinted>
  <dcterms:created xsi:type="dcterms:W3CDTF">2024-09-23T20:12:22Z</dcterms:created>
  <dcterms:modified xsi:type="dcterms:W3CDTF">2024-09-23T20:12:24Z</dcterms:modified>
</cp:coreProperties>
</file>