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5A7AF-5643-4CA8-9767-B3F340B8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29538-4192-49FD-B4E6-5D1132083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15A0C-F2AE-467C-9A69-ADC9FCE53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C5280-07C1-4CA5-853B-0B94F1789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5AA66-D52E-472A-8A86-8ACE93F2D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1633B-F18D-4F67-B36D-EB5C1FDF3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79D8A-D163-455A-B4DC-DBA178D64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1FB88-7BC6-48A8-B30A-39F957E4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197FF-D149-4AD3-9349-D35BD0CD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55C60-3491-4438-9A9D-19567EA5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E0EB7-87FE-431F-B74A-2D6A4095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20210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桡骨远端骨折有关护理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桡骨远端骨折的护理原则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桡骨远端骨折的日常护理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桡骨远端骨折的康复训练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桡骨远端骨折的预防措施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桡骨远端骨折是指发生在桡骨远端2-3厘米范围内的骨折，多由摔倒等低能量损伤引起。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根据骨折线的走向，桡骨远端骨折可分为伸直型、屈曲型、关节面骨折等类型。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桡骨远端骨折主要由摔倒、交通事故等低能量损伤引起，老年骨质疏松也是骨折的重要原因。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桡骨远端骨折后，骨折部位可出现血肿、炎症反应，如不及时治疗，可能引起关节僵硬、畸形愈合等并发症。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桡骨远端骨折主要表现为腕关节肿胀、疼痛、活动受限等症状，部分患者可能出现畸形。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医生根据患者的症状、体征和影像学检查（如X线、CT等）结果进行诊断，其中影像学检查是确诊桡骨远端骨折的主要手段。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944" b="29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桡骨远端骨折的护理原则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对患者的疼痛程度进行评估，了解疼痛的性质、部位和持续时间，以便采取相应的护理措施。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通过药物、物理治疗或按摩等方式缓解患者的疼痛，提高患者的舒适度。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采取预防性措施，如保持正确的体位、避免剧烈运动等，以减少患者的疼痛。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对患者进行心理疏导，缓解其焦虑、恐惧等不良情绪，增强其康复信心。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向患者介绍桡骨远端骨折的相关知识，提高其对疾病的认知水平，减少不必要的担忧。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鼓励患者家属给予患者关爱和支持，帮助患者保持良好的心态，促进康复。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根据患者的具体情况，指导患者进行适当的功能锻炼，促进骨折愈合和关节功能恢复。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对患者进行康复训练，包括肌肉训练、关节活动度训练等，提高患者的肌肉力量和关节灵活性。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向患者提供康复指导，包括康复过程中的注意事项、锻炼方法等，帮助患者更好地进行康复训练。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桡骨远端骨折的日常护理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https://d.book118.com/495220210340011043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2024-09-06T00:35:57.314</cp:lastPrinted>
  <dcterms:created xsi:type="dcterms:W3CDTF">2024-09-05T16:35:57Z</dcterms:created>
  <dcterms:modified xsi:type="dcterms:W3CDTF">2024-09-05T16:35:59Z</dcterms:modified>
</cp:coreProperties>
</file>