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41F7F-C49B-4325-8F20-4A50C118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3A51A-DD86-41A4-8487-50CCDF025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F756E-533E-476E-93E8-B5FBD62D0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48E4E-E567-4E7A-B6C3-AE4CD91D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5998E-D680-4AB9-A5F7-143AFFA4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10E8A-68BD-4FA2-92F4-248D2626C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F66B4-0CEE-4401-9C85-E946211CC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0F457-9586-4D55-A217-DDBDE4242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3E582-B41A-4089-8F4E-09BC8AC0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CEEDF-ACFC-4786-9FC0-4305C6B47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17584-EFC6-45EF-AB76-9DA0A4513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1013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餐饮送客礼仪规矩培训方案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餐饮送客礼仪概述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餐饮送客礼仪的具体规定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不同类型餐厅的送客礼仪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餐饮送客礼仪的实践与案例分析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培训方案与实施计划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餐饮送客礼仪概述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餐饮送客礼仪是指在餐饮服务过程中，为顾客提供的一种表达感谢、尊重和关心的行为规范，包括送客用语、举止和态度等方面的要求。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良好的餐饮送客礼仪能够增强顾客的满意度和忠诚度，提升餐饮品牌形象，促进餐饮业的发展。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尊重顾客的意愿和需求，关心顾客的感受，提供贴心、温暖的服务。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热情与周到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规范与得体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6" r="1391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以热情、周到的服务态度，让顾客感受到宾至如归的体验。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遵循行业标准和礼仪规范，举止得体、礼貌待人，展现专业素养。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餐饮送客礼仪的基本原则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在商务宴请场合，送客时应主动告别，感谢对方的到来和赏光，并表达希望再次相聚的愿望。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商务宴请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在家宴场合，送客时应将客人送至门口，并表达对客人的热情款待和祝福。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在自助餐场合，送客时应帮助客人取餐、引导客人入座，并在客人离开时主动告别。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不同场合的送客礼仪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餐饮送客礼仪的具体规定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https://d.book118.com/495221013132011121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2024-09-24T11:36:04.611</cp:lastPrinted>
  <dcterms:created xsi:type="dcterms:W3CDTF">2024-09-24T03:36:04Z</dcterms:created>
  <dcterms:modified xsi:type="dcterms:W3CDTF">2024-09-24T03:36:06Z</dcterms:modified>
</cp:coreProperties>
</file>