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3F20D-A17A-4A6C-9450-644697516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C80BE-5AC7-4058-9FF0-0DA9081A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D081C-D463-4093-AB8E-6E888E75F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D251F-94AD-4B91-80B7-C378F1E9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F987D-D61F-4EB2-BE6D-ADDF3FC03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D65D19-36C8-4967-839A-74AD9544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6416BC-FC6B-43BE-AD54-60BE4E4BA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E84D1-36A3-4232-BF52-D3130A6C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83F2C-3C09-4F9C-B9A9-8FE85CEA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06C7D-132C-411C-A0CB-56623CF6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98F5B-7CF1-4F87-A127-1EC4ED60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77" r:id="rId2"/>
    <p:sldLayoutId id="2147491378" r:id="rId3"/>
    <p:sldLayoutId id="2147491379" r:id="rId4"/>
    <p:sldLayoutId id="2147491380" r:id="rId5"/>
    <p:sldLayoutId id="2147491381" r:id="rId6"/>
    <p:sldLayoutId id="2147491382" r:id="rId7"/>
    <p:sldLayoutId id="2147491383" r:id="rId8"/>
    <p:sldLayoutId id="2147491384" r:id="rId9"/>
    <p:sldLayoutId id="2147491385" r:id="rId10"/>
    <p:sldLayoutId id="21474913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21042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2023年网络平台专员年度总结及下一年规划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下一年度工作计划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提升个人能力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优化工作流程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加强团队建设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完成的任务和成绩</a:t>
            </a:r>
            <a:endParaRPr lang="zh-CN" altLang="en-US"/>
          </a:p>
        </p:txBody>
      </p:sp>
      <p:sp>
        <p:nvSpPr>
          <p:cNvPr id="104890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负责平台运营，提升用户体验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提高平台流量，增加用户粘性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完成平台推广，提高品牌知名度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完成平台改版，优化界面设计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完成平台数据分析，优化运营策略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完成平台安全维护，保障用户信息安全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00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02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问题：团队协作效率低 解决方案：加强团队建设，提高团队协作能力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4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解决方案：加强团队建设，提高团队协作能力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08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问题：用户增长缓慢 解决方案：加强市场推广，提高品牌知名度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0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解决方案：加强市场推广，提高品牌知名度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14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问题：用户留存率低 解决方案：优化产品体验，提高用户满意度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6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解决方案：优化产品体验，提高用户满意度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20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问题：市场竞争激烈 解决方案：加强技术创新，提高产品竞争力</a:t>
            </a:r>
            <a:endParaRPr lang="zh-CN" altLang="en-US" sz="16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2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解决方案：加强技术创新，提高产品竞争力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0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工作态度：积极、主动、认真负责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工作成果：完成各项任务，取得一定成绩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工作不足：存在一些不足和问题，需要改进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自我提升：不断学习，提高自身能力，适应行业发展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下一年度工作计划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1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提升客户满意度：通过优化服务流程，提高客户满意度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提高工作效率：通过引入新技术，提高工作效率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拓展业务范围：通过拓展业务范围，增加公司收入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加强团队建设：通过加强团队建设，提高团队凝聚力和执行力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工作重点和任务</a:t>
            </a:r>
            <a:endParaRPr lang="zh-CN" altLang="en-US"/>
          </a:p>
        </p:txBody>
      </p:sp>
      <p:sp>
        <p:nvSpPr>
          <p:cNvPr id="10492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加强数据分析和用户行为研究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提升网络平台运营效率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优化用户界面和体验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拓展合作伙伴和资源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预期成果和评估标准</a:t>
            </a:r>
            <a:endParaRPr lang="zh-CN" altLang="en-US"/>
          </a:p>
        </p:txBody>
      </p:sp>
      <p:sp>
        <p:nvSpPr>
          <p:cNvPr id="104927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提高平台收入：通过优化广告投放和会员制度，提高平台收入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提高用户满意度：通过优化平台功能和服务，提高用户满意度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增加用户数量：通过推广和营销活动，增加平台用户数量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提高团队协作效率：通过优化团队协作流程和工具，提高团队协作效率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评估标准：通过用户满意度调查、用户数量增长、平台收入增长、团队协作效率提升等指标进行评估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提升个人能力</a:t>
            </a:r>
            <a:endParaRPr lang="zh-CN" altLang="en-US"/>
          </a:p>
        </p:txBody>
      </p:sp>
      <p:sp>
        <p:nvSpPr>
          <p:cNvPr id="10493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学习新技能和知识</a:t>
            </a:r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学习新的编程语言，如Python、Java等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学习数据分析和可视化工具，如Excel、Power BI等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学习项目管理和团队协作技巧，如Scrum、Agile等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学习行业知识和趋势，如云计算、人工智能等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提高沟通和协作能力</a:t>
            </a:r>
            <a:endParaRPr lang="zh-CN" altLang="en-US"/>
          </a:p>
        </p:txBody>
      </p:sp>
      <p:sp>
        <p:nvSpPr>
          <p:cNvPr id="10494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实践沟通技巧：在实际工作中运用所学沟通技巧，提高沟通效果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学习沟通技巧：阅读相关书籍，参加培训课程，提高沟通技巧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建立良好的人际关系：与同事建立良好的人际关系，提高团队协作能力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参与团队活动：积极参与团队活动，提高团队协作能力，增强团队凝聚力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https://d.book118.com/495221042024011112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2023年网络平台专员年度总结及下一年规划</vt:lpstr>
      <vt:lpstr>目录</vt:lpstr>
      <vt:lpstr>添加章节标题</vt:lpstr>
      <vt:lpstr>2023年工作总结</vt:lpstr>
      <vt:lpstr>完成的任务和成绩</vt:lpstr>
      <vt:lpstr>遇到的问题和解决方案</vt:lpstr>
      <vt:lpstr>自我评估和反思</vt:lpstr>
      <vt:lpstr>下一年度工作计划</vt:lpstr>
      <vt:lpstr>目标设定</vt:lpstr>
      <vt:lpstr>工作重点和任务</vt:lpstr>
      <vt:lpstr>预期成果和评估标准</vt:lpstr>
      <vt:lpstr>提升个人能力</vt:lpstr>
      <vt:lpstr>学习新技能和知识</vt:lpstr>
      <vt:lpstr>提高沟通和协作能力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2024-09-18T06:57:13.789</cp:lastPrinted>
  <dcterms:created xsi:type="dcterms:W3CDTF">2024-09-17T22:57:13Z</dcterms:created>
  <dcterms:modified xsi:type="dcterms:W3CDTF">2024-09-17T22:57:15Z</dcterms:modified>
</cp:coreProperties>
</file>