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3099AC-9A3D-42A9-BDF3-59FD6AE38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5C13C1-C11E-4BB3-9914-276B729E5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CD8817-D3A9-48EA-96CC-75C0846F1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9CBE74-3033-4A45-ABA1-7EDBD8CB2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9C4A19-6B87-496C-90B1-EA11E2FC1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3C3740-5E83-4DBB-9B82-57500C79B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0ECA9F-7C60-47C1-BF82-80413F6E1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5EE2EF-5E7E-4E9D-B8C5-210F949EF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F04856-0374-4E90-BCAC-954FCC446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5F2184-9BE9-4CC8-8464-DFFBA0EB9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3E991B-4579-445E-A1CC-26473FCF0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222013030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护理视频查房ppt课件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视频查房的准备和实施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视频查房的优点和挑战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视频查房的案例分享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通过视频查房的形式，提高护理人员的专业知识和技能，提升护理服务质量。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随着医疗技术的不断发展，视频查房已成为一种新型的护理查房方式，具有方便、快捷、高效等优点，逐渐被广泛应用于临床护理工作中。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视频查房是通过视频技术，将不同地点的医生和护理人员聚集在一起，共同对病人进行查房和讨论的一种新型医疗模式。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视频查房能够克服时间和空间的限制，提高查房的效率和效果，加强医生和护理人员之间的沟通和协作，为病人提供更加全面、专业的医疗服务。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视频查房的定义和重要性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视频查房的准备和实施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确定查房主题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资料收集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参与者通知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选择一个具体的护理主题或问题，确保目标明确。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收集相关的护理资料、文献和案例，为查房提供理论支持。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确保视频设备正常运行，网络连接稳定，避免查房过程中出现技术问题。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提前通知参与查房的护理人员，确保他们有足够的时间准备。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168" r="1916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081" r="1608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44" r="1874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查房中的操作流程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主持人开启视频通话，介绍查房的目的、参与人员和流程。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通过视频展示具体的护理案例，让参与者直观了解情况。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鼓励参与者发表观点、提出建议，针对案例进行深入讨论。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主持人进行总结，给出护理建议和改进方向。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开启视频查房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展示案例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讨论与交流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总结与指导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422" r="1642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对查房过程中的讨论和建议进行整理，形成书面材料。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整理记录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将整理后的资料反馈给参与的护理人员，确保他们了解和掌握新的知识和技能。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反馈与跟进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根据查房效果和反馈，不断优化视频查房的流程和内容。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鼓励护理人员在实践中应用所学的知识和技能，提高护理质量。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应用与实践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查房后的总结和反馈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视频查房的优点和挑战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https://d.book118.com/495222013030011120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2024-09-22T14:02:44.339</cp:lastPrinted>
  <dcterms:created xsi:type="dcterms:W3CDTF">2024-09-22T06:02:44Z</dcterms:created>
  <dcterms:modified xsi:type="dcterms:W3CDTF">2024-09-22T06:02:46Z</dcterms:modified>
</cp:coreProperties>
</file>