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A7FC9-0160-4F99-BB6E-4FB549060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FABAC-04E0-4B45-BB74-7463D5E0E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BA659-0BC3-4898-A66B-95707816D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A1AF4-6948-4CEF-8434-9756CFA0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87237-5A4E-459B-ACE7-06D1D15C0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5A180-825A-4F82-9333-F5D52368B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42509-F66D-4D92-AA13-5FDACF0E5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FFEA4-C5BA-4E99-A143-FFB2E0266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921F8-1793-4D13-9D5F-E57637161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BBC20-6839-4029-9193-E5B1D13BF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6E04A-B1D6-4870-8C97-997F90A9C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2210411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教育现状与发展趋势\n## 1.职业教育概述及其重要性\n### 1.1职业教育的定义与类型\n### 1.2职业教育的发展历程\n### 1.3职业教育在现代教育体系中的地位\n## 2.职业教育现状分析\n### 2.1职业教育规模与分布\n### 2.2职业教育课程与教学\n### 2.3职业教育师资队伍与基地建设\n## 3.职业教育发展趋势分析\n### 3.1职业教育与产业发展的关系\n### 3.2职业教育信息化与智能化\n### 3.3职业教育国际化与交流合作\n## 4.职业教育改革与发展策略\n### 4.1深化职业教育体制改革\n### 4.2提高职业教育教学质量\n### 4.3加强职业教育政策与法规建设\n## 5.职业教育未来展望\n### 5.1职业教育发展的机遇与挑战\n### 5.2职业教育对经济社会发展的贡献\n### 5.3职业教育创新发展的前景与方向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职业教育现状与发展趋势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职业教育概述及其重要性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以培养技能型人才为目标的教育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注重实践操作和技能培训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为社会经济发展提供人力资源支持</a:t>
                </a:r>
                <a:endParaRPr/>
              </a:p>
            </p:txBody>
          </p: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职业教育定义</a:t>
                </a:r>
                <a:endParaRPr/>
              </a:p>
            </p:txBody>
          </p:sp>
        </p:grpSp>
        <p:grpSp>
          <p:nvGrpSpPr>
            <p:cNvPr id="17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职业高中学历教育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技工学校教育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职业培训课程与认证</a:t>
                </a:r>
                <a:endParaRPr/>
              </a:p>
            </p:txBody>
          </p:sp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职业教育类型</a:t>
                </a:r>
                <a:endParaRPr/>
              </a:p>
            </p:txBody>
          </p:sp>
        </p:grpSp>
        <p:grpSp>
          <p:nvGrpSpPr>
            <p:cNvPr id="18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培养目标不同：技能型人才与学术型人才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教育内容不同：实践操作与理论教学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教育评价不同：职业技能证书与学历证书</a:t>
                </a:r>
                <a:endParaRPr/>
              </a:p>
            </p:txBody>
          </p: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职业教育与普通教育的区别</a:t>
                </a:r>
                <a:endParaRPr/>
              </a:p>
            </p:txBody>
          </p:sp>
        </p:grpSp>
      </p:grpSp>
      <p:pic>
        <p:nvPicPr>
          <p:cNvPr id="18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古代学徒制：师傅传授技艺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工业革命时期：职业学校兴起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20世纪初：职业教育制度确立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20世纪中期：职业教育规模扩大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20世纪末期：职业教育改革与发展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21世纪初期：职业教育与普通教育融合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国家重视职业教育发展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职业教育政策与法规完善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职业教育改革试验区建设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职业教育与经济发展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职业教育为经济发展提供人力资源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职业教育推动产业升级与转型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职业教育促进创新创业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职业教育与社会公平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职业教育为弱势群体提供教育机会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职业教育促进社会阶层流动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职业教育提高劳动者素质</a:t>
                </a:r>
                <a:endParaRPr/>
              </a:p>
            </p:txBody>
          </p:sp>
        </p:grpSp>
        <p:grpSp>
          <p:nvGrpSpPr>
            <p:cNvPr id="21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职业教育与教育现代化</a:t>
                </a:r>
                <a:endParaRPr/>
              </a:p>
            </p:txBody>
          </p:sp>
          <p:sp>
            <p:nvSpPr>
              <p:cNvPr id="2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职业教育与终身学习理念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职业教育与信息技术融合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职业教育与国际教育交流合作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职业教育在现代教育体系中的地位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职业教育现状分析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职业教育规模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职业院校数量与在校生规模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职业教育招生与毕业生数量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职业教育在高等教育中的地位</a:t>
                </a:r>
                <a:endParaRPr/>
              </a:p>
            </p:txBody>
          </p:sp>
        </p:grpSp>
        <p:grpSp>
          <p:nvGrpSpPr>
            <p:cNvPr id="22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职业教育分布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职业教育区域分布特点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职业教育城乡分布差距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职业教育行业分布特点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职业教育发展不平衡问题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职业教育资源分布不均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职业教育质量差距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职业教育政策与法规执行力度</a:t>
                </a:r>
                <a:endParaRPr/>
              </a:p>
            </p:txBody>
          </p:sp>
        </p:grpSp>
      </p:grpSp>
      <p:pic>
        <p:nvPicPr>
          <p:cNvPr id="23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职业教育规模与分布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职业课程设置与市场需求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职业课程内容与教学方法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职业课程评价与改革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职业教育课程</a:t>
                </a:r>
                <a:endParaRPr/>
              </a:p>
            </p:txBody>
          </p:sp>
        </p:grpSp>
        <p:grpSp>
          <p:nvGrpSpPr>
            <p:cNvPr id="24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职业教育实践教学体系建设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职业教育教师队伍建设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职业教育教学质量监控与评估</a:t>
                </a:r>
                <a:endParaRPr/>
              </a:p>
            </p:txBody>
          </p:sp>
          <p:sp>
            <p:nvSpPr>
              <p:cNvPr id="24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</a:t>
                </a:r>
                <a:endParaRPr/>
              </a:p>
            </p:txBody>
          </p:sp>
          <p:sp>
            <p:nvSpPr>
              <p:cNvPr id="24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职业教育课程体系建设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职业教育课程内容与教学方法改革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职业教育课程评价与反馈</a:t>
                </a:r>
                <a:endParaRPr/>
              </a:p>
            </p:txBody>
          </p:sp>
          <p:sp>
            <p:nvSpPr>
              <p:cNvPr id="25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职业教育课程改革与发展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职业教育课程与教学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职业教育师资队伍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职业教育教师数量与结构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职业教育教师素质与能力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职业教育教师培训与职业发展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职业教育基地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职业教育实训基地建设与运行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职业教育实验室建设与运行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职业教育信息化建设</a:t>
                </a:r>
                <a:endParaRPr/>
              </a:p>
            </p:txBody>
          </p:sp>
          <p:pic>
            <p:nvPicPr>
              <p:cNvPr id="2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职业教育师资队伍建设与基地发展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职业教育师资培训与引进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职业教育基地建设与投资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职业教育基地管理与评估</a:t>
                </a:r>
                <a:endParaRPr/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职业教育师资队伍与基地建设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职业教育发展趋势分析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职业教育与产业结构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职业教育适应产业结构调整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职业教育推动产业升级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职业教育促进新兴产业培育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职业教育与产业人才需求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职业教育与产业人才短缺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职业教育与产业人才素质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职业教育与产业人才流动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职业教育与产业发展策略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职业教育与产业政策对接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职业教育与产业发展协同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职业教育与产业人才培养合作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职业教育与产业发展的关系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https://d.book118.com/495222104110011120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职业教育现状与发展趋势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2024-09-22T18:33:19.787</cp:lastPrinted>
  <dcterms:created xsi:type="dcterms:W3CDTF">2024-09-22T10:33:19Z</dcterms:created>
  <dcterms:modified xsi:type="dcterms:W3CDTF">2024-09-22T10:33:21Z</dcterms:modified>
</cp:coreProperties>
</file>