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080A1-E327-4CB7-A6B2-D52C9E26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E2AE-43B2-44EC-AFC2-3B948F74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039D-2BBE-4BF9-B821-B8FB019C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2CC8B-0044-4B37-B593-FCF0B096D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CDAED-1E6F-4EE2-B2AD-59FA74D8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AEEC5D-505F-4A16-BDB6-770CE62A9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B8F3C-36FD-456E-83E2-078A3B5F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2C197-F5DF-45AA-915B-E6E6CC9E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1244B-184F-4C3E-84A0-EA01E6D6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DA6AC-3953-44DD-B8A4-6F8B5BDB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E6F7F-300C-475D-BFDB-8106B008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2320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综述从新中国成立到社会主义现代化建设新时期(1949年至今)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新中国成立初期(1949-1956)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社会主义探索与建设时期(1956-1978)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改革开放与社会主义现代化建设新时期(1978年至今)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政治制度演变与完善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经济发展历程与成就展示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社会文化事业进步与贡献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回顾新中国成立以来的发展历程，总结历史经验和教训。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探讨社会主义现代化建设新时期面临的挑战和机遇。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为未来中国的发展提供历史借鉴和参考。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社会方面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包括社会结构、社会保障、教育、医疗等方面的变化和发展。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政治方面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包括政治制度、政治体制、政治改革等方面的变化和发展。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经济方面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包括经济增长、经济体制改革、产业结构调整等方面的变化和发展。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文化方面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包括文化传统、文化创新、文化交流等方面的变化和发展。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国际关系方面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包括外交政策、国际地位、国际合作等方面的变化和发展。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新中国成立初期(1949-1956)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政治制度建立与巩固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为保障少数民族的平等权利和自治权，国家实行民族区域自治制度，设立自治区、自治州、自治县等。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民族区域自治制度的实施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1954年第一届全国人民代表大会召开，通过《中华人民共和国宪法》，确立了人民代表大会制度为我国的根本政治制度。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人民代表大会制度的确立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初步建立起中国共产党领导的多党合作和政治协商制度，为各民主党派和无党派人士参政议政提供了制度保障。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中国共产党领导的多党合作和政治协商制度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83" b="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农业社会主义改造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通过农业合作化运动，引导农民走集体化道路，实现了对农业的社会主义改造。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国民经济恢复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通过土地改革、稳定物价、统一财经等措施，迅速恢复了在战争期间受到严重破坏的国民经济。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第一个五年计划的制定与实施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1953年开始实施第一个五年计划，重点发展重工业，初步建立起独立的工业体系和国民经济体系。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经济发展与恢复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社会文化事业起步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教育事业的改革与发展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进行教育体制改革，大力发展基础教育、职业教育和高等教育，提高全民教育水平。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文学艺术事业的繁荣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鼓励文学艺术创作，涌现出一批优秀的作家、艺术家和作品，丰富了人们的精神文化生活。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医疗卫生事业的进步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加强医疗卫生体系建设，提高医疗水平和服务质量，改善人民健康状况。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社会主义探索与建设时期(1956-1978)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社会主义制度确立与发展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1956年社会主义制度的确立，标志着中国进入了社会主义社会，开始了在社会主义道路上实现中华民族伟大复兴的历史征程。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在社会主义制度确立后，中国共产党领导全国各族人民进行了大规模的社会主义建设，逐步建立起了独立的比较完整的工业体系和国民经济体系。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3" r="87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在社会主义探索与建设时期，中国经济发展经历了波折和曲折。在“大跃进”和“文化大革命”等运动中，经济发展受到了严重挫折。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但是，中国共产党在挫折中不断总结经验教训，逐步调整经济政策，加强经济管理，推动经济恢复和发展。在20世纪70年代末，中国开始了改革开放的伟大历程。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经济发展与波折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在社会主义探索与建设时期，中国社会文化事业取得了显著进步。教育事业得到了长足发展，医疗卫生条件逐步改善，文化艺术事业繁荣发展。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是，由于历史原因和“左”的错误思想影响，社会文化事业也面临着一些挑战和困难。在“文化大革命”期间，文化事业受到了严重破坏和摧残。同时，随着改革开放的深入进行和社会经济的快速发展，社会文化事业也面临着新的机遇和挑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社会文化事业进步与挑战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改革开放与社会主义现代化建设新时期(1978年至今)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https://d.book118.com/495222320333011104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2024-09-14T22:15:35.655</cp:lastPrinted>
  <dcterms:created xsi:type="dcterms:W3CDTF">2024-09-14T14:15:35Z</dcterms:created>
  <dcterms:modified xsi:type="dcterms:W3CDTF">2024-09-14T14:15:37Z</dcterms:modified>
</cp:coreProperties>
</file>