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F18B0F-95DC-4809-B712-680937686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9D777-5FE7-4755-BB7F-4C3CA435E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45C4C-CBEF-45DE-910D-444C31D01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D57F59-5F73-4D34-8DA7-14D29039A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56E093-A33D-4D0A-9399-CC13241B3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CC41A3-A1E8-4FFF-8F9C-1D7153D2A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EED229-22BE-4462-8A90-F25DB4DE7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93A3E5-1923-4DCC-B994-01B36DB95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C540D-46F7-4886-B30D-FFB4D0F0F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8D5B4-7982-48E8-B6EF-E3055FB11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7C36E-690B-4118-BF38-C005A01BA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224012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古代文学的主题选取与人性思考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古代文学中的主题选取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人性思考在古代文学中的体现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古代文学中人性思考的深度与广度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古代文学中人性思考的现代意义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古代文学的时间跨度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文学形式的多样性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包括神话、传说、史诗、诗歌、散文、小说等多种文学形式。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反映社会现实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古代文学作品往往反映了当时的社会制度、价值观念、道德标准等。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从远古时期到封建社会的末期，涵盖了多个历史阶段。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强调情感与审美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古代文学作品注重情感的表达和审美的追求，体现了人类对美的向往和追求。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古代文学的背景与特点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人性是文学的永恒主题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文学作品通过描绘人的思想、情感和行为，探讨人性的本质和内涵。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揭示人性的复杂性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文学作品通过塑造丰富多彩的人物形象，展现人性的多面性和复杂性。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探索人性的发展变化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文学作品通过描绘人物在特定社会历史条件下的成长和变化，探讨人性的发展轨迹和变化规律。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引发对人性的深刻思考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文学作品通过深入挖掘人性的内涵和意义，引发读者对人性的深刻思考和自我反省。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人性思考在文学中的地位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古代文学中的主题选取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329" b="163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描写爱情的纯真与美好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古代文学作品中，经常通过描写青年男女之间的纯真爱情，展现人类情感的美好与真挚。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反映婚姻的现实与无奈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古代文学也关注婚姻生活，描写夫妻之间的情感纠葛和生活琐事，反映婚姻的现实和无奈。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歌颂忠贞不渝的爱情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在古代文学中，忠贞不渝的爱情是被高度歌颂的，这种爱情超越了生死和世俗的束缚，成为永恒的主题。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爱情与婚姻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2" b="18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强调忠孝观念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古代文学注重忠孝观念的传达，通过描写忠臣孝子的形象，强调忠孝的重要性。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倡导节义精神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节义是古代社会的重要道德规范，文学作品通过塑造节妇义士的形象，倡导节义精神。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反映忠孝节义的矛盾与冲突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古代文学也关注忠孝节义之间的矛盾与冲突，通过描写人物的内心挣扎和抉择，展现人性的复杂性和多样性。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忠孝与节义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反映隐逸与超脱的矛盾与困境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古代文学也关注隐逸与超脱之间的矛盾与困境，通过描写隐士的内心挣扎和苦闷，展现追求自由与超脱的艰难和无奈。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追求隐逸生活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古代文学中经常出现隐士形象，他们追求隐逸生活，远离世俗的纷扰和争斗。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向往超脱境界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隐逸生活往往与超脱境界相联系，文学作品通过描写隐士的超脱境界，表达了对自由、宁静和淡泊生活的向往。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隐逸与超脱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51" r="2235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描写战争的残酷与破坏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古代文学作品经常描写战争的残酷和破坏，展现战争给人类带来的痛苦和灾难。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反思战争的意义与价值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通过对战争的描写和反思，古代文学探讨战争的意义和价值，以及战争对人类文明的影响。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追求和平的理想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和平是人类永恒的追求，古代文学作品通过描写和平的美好和宁静，表达了对和平的渴望和追求。同时，也通过反思战争和追求和平的主题，呼吁人们珍惜和平、维护和平。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战争与和平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人性思考在古代文学中的体现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284" b="23284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099048" y="1666037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40100" y="3829263"/>
            <a:ext cx="5058949" cy="2163348"/>
          </a:xfrm>
          <a:prstGeom prst="rect">
            <a:avLst/>
          </a:prstGeom>
          <a:solidFill>
            <a:srgbClr val="828181">
              <a:alpha val="4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古代文学作品还通过对比不同人物的性格和行为，进一步揭示人性的复杂性和多样性。这些对比不仅展示了人性的优点和缺点，也揭示了人性在不同环境和条件下的变化和发展。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古代文学作品中经常探讨人性的本质，如人的自然属性、社会属性等。这些作品通过刻画人物形象、描绘人的行为和思想，深入剖析人性的各种特点，如自私、贪婪、仁爱、忠诚等。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人性的本质与特点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古代文学作品对人性的善恶进行了深刻的探讨。这些作品通过描绘人物的善恶行为和思想斗争，揭示了人性中善恶并存的事实。同时，作品也强调了人在面对善恶选择时所应承担的道德责任和后果。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古代文学作品还通过展现人物在善恶之间的挣扎和抉择，探讨了人性中自由意志和命运的问题。这些作品表明，虽然人在一定程度上受到命运和环境的制约，但人仍然有选择的自由和为自己的行为负责的能力。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人性的善恶与选择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https://d.book118.com/495224012100011104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2024-09-13T22:26:07.934</cp:lastPrinted>
  <dcterms:created xsi:type="dcterms:W3CDTF">2024-09-13T14:26:07Z</dcterms:created>
  <dcterms:modified xsi:type="dcterms:W3CDTF">2024-09-13T14:26:09Z</dcterms:modified>
</cp:coreProperties>
</file>