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1E21D-F1B0-4533-B40A-54461BA2A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DF9A3-A9F5-4233-B5EC-2DF3321C2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ED3C5-9D76-4667-A4DD-E7991A762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E3380-87EC-4B2B-835A-F99EC4C47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A6C5EE-1D10-46DD-9321-E11FE8391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CD955A-5523-4EF0-B4C9-3EA3674E8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E50E9A-EBDD-4664-9AB9-2DEB63678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F6E69-E155-4CB4-89DB-BB4DF48FE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770B9-A349-4519-95F1-1CB7C724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68A38-716A-4FBB-AB9B-2083ED011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0A2E4-C0EE-4D13-990A-538837CF9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240332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健康宣教科研课题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健康宣教科研课题概述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健康宣教科研课题研究方法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健康宣教科研课题研究内容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健康宣教科研课题研究成果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健康宣教科研课题研究展望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健康宣教科研课题概述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健康宣教科研课题是指针对健康宣教领域的问题，通过科学的方法进行研究，以探索有效的健康宣教策略和方法。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提高公众的健康意识，促进健康行为，改善健康状况，降低疾病发生率。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当前社会面临诸多健康问题，如慢性病、传染病等，对人们的健康造成威胁。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健康宣教是预防和控制疾病的重要手段，但目前存在诸多问题和挑战，如宣教内容不科学、方式单一等。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随着科技的进步，新媒体和数字化技术为健康宣教提供了新的途径和手段。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527" r="527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有助于提高公众的健康素养和自我保健能力，减少疾病的发生和传播。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有利于推动健康宣教工作的科学化和规范化，提高宣教效果和质量。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有助于培养专业的健康宣教人才，推动相关领域的研究和发展。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健康宣教科研课题研究方法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文献综述法是通过查阅和分析大量相关文献，对某一主题或领域进行全面、系统、深入的研究和总结。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文献综述法是健康宣教科研课题中常用的研究方法之一。通过收集、整理和分析国内外相关文献，研究者可以了解该领域的研究现状、研究问题和研究进展，为进一步的研究提供理论依据和指导。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31" r="18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问卷调查法是通过设计问卷，对目标人群进行调查，收集数据并进行分析。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是健康宣教科研课题中常用的定量研究方法之一。研究者根据研究目的和内容设计问卷，通过线上或线下方式发放给目标人群填写，然后对收集到的数据进行整理和分析，以了解目标人群的健康知识、态度和行为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实验法是通过控制实验条件，观察实验组和对照组之间的差异，以评估干预措施的效果。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是健康宣教科研课题中常用的定量研究方法之一。研究者通过随机分组或配对的方式将参与者分为实验组和对照组，对实验组进行干预措施（如健康教育、行为干预等），然后比较两组之间的效果差异，以评估干预措施的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案例分析法是通过深入分析典型案例，探究其背后的原因、机制和规律。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是健康宣教科研课题中定性研究方法之一。研究者选取具有代表性的案例，通过深入访谈、观察等方式收集数据，对案例进行全面、系统的分析和解读，探究其背后的原因、机制和规律，为进一步的研究提供实证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健康宣教科研课题研究内容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https://d.book118.com/495224033240011111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2024-09-17T14:37:09.498</cp:lastPrinted>
  <dcterms:created xsi:type="dcterms:W3CDTF">2024-09-17T06:37:09Z</dcterms:created>
  <dcterms:modified xsi:type="dcterms:W3CDTF">2024-09-17T06:37:11Z</dcterms:modified>
</cp:coreProperties>
</file>