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6A6144-819D-4E53-8B56-BC45561A9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EC364-578C-4379-B48F-B9A25A6DF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B30137-E555-4E8D-B12E-23F66F5C2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84EECF-536E-4589-A952-207D8F1075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221AEA-54FF-4955-BADC-4FB9C9EA54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6CA590-DF54-4F58-86F5-6B064FB0C0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BE9336-7D13-4365-B3C3-D79DEFBAFB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F3F292-AF70-44D2-AF5B-161151FFF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1B3731-6C53-4C77-8A10-12D7896BAC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E3987-93F9-4D27-94FC-C540F46DF1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7695E-B908-480F-90DF-991A0091B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230143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生产与采购(原理篇)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生产与采购基本概念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生产计划原理与方法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采购策略与流程管理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数字化技术在生产与采购中应用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生产与采购基本概念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生产是指人类从事创造社会财富的活动和过程，包括物质财富、精神财富的创造和人自身的生育，亦称社会生产。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根据不同的标准，生产可以分为不同的类型。如按生产方法划分，可分为合成型、分解型、调制型、提取型；按生产工艺划分，可分为流程型和离散型。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生产定义及类型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2" b="45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采购是指企业在一定的条件下从供应市场获取产品或服务作为企业资源，以保证企业生产及经营活动正常开展的一项企业经营活动。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采购在企业经营中占据重要地位，它不仅是企业从外部获取资源的重要手段，还涉及到企业成本控制、产品质量、交货期等多个方面。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采购作用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采购定义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生产和采购是企业运营中的两个重要环节，它们相互依存、相互影响。生产需要采购提供原材料、零部件等物资保障，而采购则需要根据生产计划和需求进行采购决策。</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实现企业的整体目标，生产和采购需要紧密合作、协同配合。生产部门应及时向采购部门提供准确的需求计划和预测，以便采购部门能够提前进行供应商选择和谈判，确保所需物资的及时供应。同时，采购部门也应积极与生产部门沟通，及时反馈市场动态和供应商情况，为生产决策提供支持。</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生产和采购在企业运营中扮演着重要角色，但它们之间也存在一些矛盾和冲突。例如，生产部门可能希望采购部门能够以更低的价格购买原材料或零部件，而采购部门则可能更注重供应商的质量和交货期等因素。这些矛盾和冲突需要通过有效的沟通和协调来解决，以确保企业的整体利益最大化。</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相互依存</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协同合作</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矛盾冲突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生产与采购关系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生产计划原理与方法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407" r="1740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短期生产计划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通常涵盖数周或数天内的生产活动，关注具体的生产排程、任务分配和监控等。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长期生产计划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通常时间跨度为几年，主要关注产品线的选择与规划、工厂布局、设备配置等战略层面的问题。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中期生产计划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时间跨度一般为几个月，涉及对需求、产能、库存等的预测和规划，以及相应的资源安排。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生产计划层次与内容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基于预测的制定方法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通过对历史数据和市场趋势的分析，预测未来需求，并据此制定主生产计划。</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基于订单的制定方法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根据已收到的客户订单来制定主生产计划，以满足特定的交货期和要求。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混合制定方法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结合预测和订单信息，综合考虑多种因素制定主生产计划。</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主生产计划制定方法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997" r="2199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物料清单（BOM）</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库存状态文件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物料需求计算</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采购与库存管理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物料需求计划原理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详细列出产品制造所需的所有原材料、零部件和组件的清单。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根据主生产计划和物料清单，结合库存状态文件，计算出所需物料的数量和时间，生成物料需求计划。</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记录各种物料的库存量、已分配量、在途量等信息，用于评估物料需求和采购计划。</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依据物料需求计划进行采购，并对库存进行合理的管理和控制，确保生产的顺利进行。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采购策略与流程管理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集中采购策略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通过集中需求，提高采购规模，降低采购成本，适用于标准化、通用性强的物资。</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分散采购策略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根据各部门或项目的需求，分别进行采购，灵活性高，适用于个性化、非标准化的物资。</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混合采购策略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结合集中采购和分散采购的优势，根据物资特性和需求情况灵活选择。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采购策略类型及选择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采购结算与评估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完成采购结算工作，并对本次采购活动进行总结和评估，为后续采购提供参考。</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采购执行与监控</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按照合同约定进行采购执行，并对供应商交货期、质量等进行监控。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采购谈判与合同签订</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与选定的供应商进行谈判，明确采购价格、交货期等条款，并签订采购合同。</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采购需求分析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明确采购目标、数量、规格、质量等要求，为后续采购活动提供依据。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供应商寻源与选择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通过市场调查、招标等方式寻找潜在供应商，并进行初步筛选和评估。</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采购流程设计与优化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https://d.book118.com/495230143210011104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2024-09-14T08:07:05.358</cp:lastPrinted>
  <dcterms:created xsi:type="dcterms:W3CDTF">2024-09-14T00:07:05Z</dcterms:created>
  <dcterms:modified xsi:type="dcterms:W3CDTF">2024-09-14T00:07:07Z</dcterms:modified>
</cp:coreProperties>
</file>