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B6EC6-40B4-42D8-B043-1297E5DB4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E0325-21BD-43B5-BE4D-F01C5C9A6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EB763-5F7B-4B36-BEF5-E38715496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2E552-53D3-4E82-90C5-DC2CB4743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AE8ED-A506-466A-AF7B-4FE5DF9E8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C8C63-B684-4991-BC8D-33D586369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50FBA-A13A-41F1-9896-26ACC459C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9971A-AE5F-41BA-B292-AE7F3DD4C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CBC90-ABD0-4690-9CFC-8A971F5BC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F1A1E-EC9C-4E8B-9F55-874F58F84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CF7E4-15DC-41C5-94F3-714A3DD0B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3034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交通安全意识培养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交通安全设施的完善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交通安全管理措施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交通事故应对与处理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交通事故是指在道路交通中发生的意外事件，造成人员伤亡或财产损失。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根据事故形态、原因、后果等，交通事故可分为多种类型，如追尾、侧滑、碰撞、逆行等。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89" b="145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520" b="9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人身安全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交通事故可能导致人员伤亡，给受害者及其家庭带来巨大的痛苦和损失。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财产损失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交通事故可能导致车辆损坏、货物损失等，给相关当事人带来经济损失。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交通拥堵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交通事故可能导致交通拥堵，影响道路交通的正常运行，降低交通效率。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驾驶员失误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道路状况不良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车辆故障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交通违法行为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交通事故的主要原因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9363" b="193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驾驶员的驾驶技能、经验不足、疲劳驾驶、酒后驾驶等因素可能导致交通事故的发生。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道路设计不合理、路面湿滑、坑洼等状况可能导致车辆失控，引发交通事故。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车辆机械故障、制动失灵、轮胎爆裂等故障可能导致车辆无法正常行驶，引发交通事故。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超速、闯红灯、不按规定让行等交通违法行为可能导致交通事故的发生。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在有交通信号灯的路口，应按照信号灯指示行驶，避免闯红灯或黄灯。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禁止酒后驾车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按规定车道行驶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饮酒后驾驶机动车是违法行为，且对自身和其他道路使用者构成严重威胁。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在道路行驶时应按照车道指示行驶，不随意变道或逆行。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在上路前应检查车辆的安全状况，如刹车、轮胎、灯光等是否正常。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在行驶过程中应保持与前车的安全距离，以防突发情况时能及时刹车。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在变道或转弯时应留意盲点区域，确保没有其他车辆或行人。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注意盲点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行人过马路时应观察交通情况，确保安全后再通过。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在有行人信号灯的路口，应按照信号灯指示行走。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遵守行人信号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在道路上行走或骑车时应时刻留意周围的机动车动态，避免发生意外。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注意机动车动态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行人安全意识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交通安全设施的完善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https://d.book118.com/495230341214011042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2024-09-03T21:58:57.197</cp:lastPrinted>
  <dcterms:created xsi:type="dcterms:W3CDTF">2024-09-03T13:58:57Z</dcterms:created>
  <dcterms:modified xsi:type="dcterms:W3CDTF">2024-09-03T13:58:59Z</dcterms:modified>
</cp:coreProperties>
</file>