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A779D7-389A-4061-815A-8903516F34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3275DD-6225-4DBF-89C4-08C5CD7D87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55F145-E2C5-4544-99B9-B95D7620B6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F3776C-E538-4B18-A8DF-D0D9AFDC1E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5187FD-3F7D-4EB4-AA56-DDCAD92848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B02107-E138-463E-A5D3-8E03607D6F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6AB51B-15CE-4F36-901A-443BDA9529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D41547-EA7F-4824-B736-D03309EC33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D8288A-25D3-4471-9629-FA5E73A16C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504D81-25DA-4B9C-ACC0-C719A1DD39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970F1C-B914-41E1-98E7-488BAA9F32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23103233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solidFill>
                <a:latin typeface="Microsoft Yahei"/>
                <a:ea typeface="Microsoft Yahei"/>
                <a:cs typeface="Microsoft Yahei"/>
              </a:rPr>
              <a:t>我市对今年经济发展的工作总结</a:t>
            </a:r>
          </a:p>
        </p:txBody>
      </p:sp>
      <p:sp>
        <p:nvSpPr>
          <p:cNvPr id="3" name="New shape"/>
          <p:cNvSpPr/>
          <p:nvPr/>
        </p:nvSpPr>
        <p:spPr>
          <a:xfrm>
            <a:off x="635000" y="5588000"/>
            <a:ext cx="2159000" cy="635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r>
              <a:rPr b="1">
                <a:solidFill>
                  <a:srgbClr val="000000"/>
                </a:solidFill>
              </a:rPr>
              <a:t>作者：owen_zhou</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我市今年经济发展总体情况</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重点产业和领域发展情况</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我市今年经济发展工作成绩与亮点</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我市今年经济发展存在的问题与挑战</a:t>
            </a:r>
          </a:p>
          <a:p>
            <a:pPr marL="203200" lvl="0" indent="-203200">
              <a:lnSpc>
                <a:spcPct val="140000"/>
              </a:lnSpc>
              <a:spcBef>
                <a:spcPts val="450"/>
              </a:spcBef>
              <a:buFont typeface="Arial"/>
              <a:buChar char="•"/>
            </a:pPr>
            <a:r>
              <a:rPr lang="en-US" sz="2400">
                <a:solidFill>
                  <a:srgbClr val="000000"/>
                </a:solidFill>
                <a:latin typeface="Microsoft Yahei"/>
                <a:ea typeface="Microsoft Yahei"/>
                <a:cs typeface="Microsoft Yahei"/>
              </a:rPr>
              <a:t>明年我市经济发展目标与计划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对我市今年经济发展进行全面梳理和总结，展示所取得的成果和进步。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总结经济发展成果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分析经验教训</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明确未来发展方向</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0" name="Picture 20"/>
          <p:cNvPicPr>
            <a:picLocks noChangeAspect="1"/>
          </p:cNvPicPr>
          <p:nvPr/>
        </p:nvPicPr>
        <p:blipFill>
          <a:blip r:embed="rId4"/>
          <a:srcRect l="15333" r="15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深入剖析经济发展过程中的经验教训，为今后的工作提供借鉴和参考。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在总结过去的基础上，结合当前形势和市场需求，提出我市未来经济发展的方向和目标。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本次总结涵盖我市今年全年的经济发展情况。</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时间范围</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包括我市各个区县、行业、领域的经济发展情况。</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空间范围</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涉及经济增长、产业结构调整、创新驱动发展、对外开放合作、生态文明建设等方面的内容。</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内容范围</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我市今年经济发展总体情况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我市今年GDP增速保持在合理区间，实现了稳健增长。</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GDP增速稳健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与去年同期相比，我市GDP增长对全省经济增长的贡献率有所提升。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贡献率提升</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随着我市产业结构的持续优化，GDP中第三产业占比逐年提高。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产业结构优化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GDP增长情况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产业结构调整情况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传统产业升级改造</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我市加大了对传统产业的升级改造力度，提高了产业附加值和竞争力。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新兴产业蓬勃发展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新兴产业如高端装备制造、新能源、新材料等在我市呈现出蓬勃发展的态势。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服务业快速增长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随着消费升级和城市化进程的加快，我市服务业实现了快速增长，成为推动经济发展的重要力量。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消费市场活跃</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随着居民收入水平的提高和消费观念的转变，我市消费市场持续活跃，消费升级趋势明显。</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投资保持稳定增长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我市固定资产投资保持稳定增长，为经济发展提供了有力支撑。</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出口增长强劲</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我市积极融入全球经济体系，出口增长强劲，对外贸易合作不断深化。</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7" name="Picture 17"/>
          <p:cNvPicPr>
            <a:picLocks noChangeAspect="1"/>
          </p:cNvPicPr>
          <p:nvPr/>
        </p:nvPicPr>
        <p:blipFill>
          <a:blip r:embed="rId2">
            <a:alphaModFix/>
          </a:blip>
          <a:srcRect l="13792" r="137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投资、消费、出口“三驾马车”表现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重点产业和领域发展情况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3" name="Picture 3"/>
          <p:cNvPicPr>
            <a:picLocks noChangeAspect="1"/>
          </p:cNvPicPr>
          <p:nvPr/>
        </p:nvPicPr>
        <p:blipFill>
          <a:blip r:embed="rId2">
            <a:alphaModFix amt="70000"/>
          </a:blip>
          <a:srcRect l="12518" r="1251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转型升级加速</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我市制造业在经历了一段时间的低迷后，通过引进新技术、新设备和新工艺，加快了转型升级的步伐，实现了从传统制造向智能制造、绿色制造的转变。</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创新能力提升</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制造业企业在转型升级过程中，注重提升自主创新能力，加大研发投入，培育了一批具有自主知识产权的核心技术和产品，提高了市场竞争力。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产业链完善</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我市制造业在转型升级过程中，注重产业链的完善，通过引进上下游企业，形成了较为完整的产业链条，提高了产业集聚度和整体竞争力。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制造业转型升级情况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新兴服务业快速发展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以互联网、大数据、人工智能等为代表的新兴服务业在我市得到快速发展，为传统服务业注入了新的活力。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服务业质量提升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我市服务业在发展过程中，注重提升服务质量和服务水平，加强服务标准化建设，提高了服务业的整体形象和竞争力。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服务业占比提高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随着我市经济结构的调整，服务业在国民经济中的占比逐年提高，成为推动经济增长的重要力量。</a:t>
            </a:r>
          </a:p>
        </p:txBody>
      </p:sp>
      <p:pic>
        <p:nvPicPr>
          <p:cNvPr id="10" name="Picture 10"/>
          <p:cNvPicPr>
            <a:picLocks noChangeAspect="1"/>
          </p:cNvPicPr>
          <p:nvPr/>
        </p:nvPicPr>
        <p:blipFill>
          <a:blip r:embed="rId2"/>
          <a:srcRect l="17000" r="170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服务业发展壮大情况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我市农业在保持产值稳定增长的同时，注重提高农业生产效率和质量，加强农业科技创新和推广应用。</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农业产值稳定增长</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以家庭农场、农民合作社、农业社会化服务组织等为代表的新型农业经营主体在我市得到发展壮大，为农业现代化注入了新的活力。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新型农业经营主体发展壮大</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我市农业在发展过程中，注重产业链的完善，通过发展农产品加工业、乡村旅游业等，延长了农业产业链，提高了农业附加值和农民收入。</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农业产业链完善</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农业现代化建设情况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我市在科技创新方面取得了显著成绩，一批重大科技成果得到转化应用，为经济社会发展提供了有力支撑。</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创新能力显著提升</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我市加强了科技创新平台建设，包括重点实验室、工程技术研究中心、企业技术中心等，为科技创新提供了良好的条件和环境。</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创新平台建设加强</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我市注重培养和引进创新人才，通过优化人才政策、加大人才投入等措施，壮大了创新人才队伍，为科技创新提供了强有力的人才保障。</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创新人才队伍壮大</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科技创新驱动发展情况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solidFill>
                <a:latin typeface="Microsoft Yahei"/>
                <a:ea typeface="Microsoft Yahei"/>
                <a:cs typeface="Microsoft Yahei"/>
              </a:rPr>
              <a:t>04</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solidFill>
                <a:highlight>
                  <a:srgbClr val="000000">
                    <a:alpha val="0"/>
                  </a:srgbClr>
                </a:highlight>
                <a:latin typeface="Microsoft Yahei"/>
                <a:ea typeface="Microsoft Yahei"/>
                <a:cs typeface="Microsoft Yahei"/>
              </a:rPr>
              <a:t>我市今年经济发展工作成绩与亮点</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https://d.book118.com/495231032333011114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2024-09-22T06:14:20.873</cp:lastPrinted>
  <dcterms:created xsi:type="dcterms:W3CDTF">2024-09-21T22:14:20Z</dcterms:created>
  <dcterms:modified xsi:type="dcterms:W3CDTF">2024-09-21T22:14:23Z</dcterms:modified>
</cp:coreProperties>
</file>