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7DD62-6B2D-4EB1-BEDD-D40D39147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C6AD9-6A82-49F2-89CD-4A254AF77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74FF9-6E9B-47D0-9546-2065E0824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593F3-5D92-4461-84C3-C9D3A896F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E6C860-1472-4E97-ADE4-920FF51F6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25A03E-DC1E-4EF7-B36F-F18D55403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C883BD-5480-4401-86FA-6C562A599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1548E2-5244-449E-904C-D5FD3ADE1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669C3-2E01-409F-A554-2D6765167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4DB9B-6C2F-43A8-A7AB-E3163F727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61BDD-3501-4D47-B102-A616117BD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23421020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安全乘坐交通工具的要领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乘坐前的准备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乘坐过程中的注意事项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应对突发情况的措施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不同交通工具的安全要领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乘坐前的准备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在乘坐交通工具前，应了解并遵守当地的交通规则，如佩戴安全带、不酒后驾车等。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注意安全标识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792" r="12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学习应急措施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5" r="1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认识并理解常见的交通安全标识，如红绿灯、停车标志等。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掌握在紧急情况下的应急措施，如如何使用安全锤、灭火器等。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了解交通规则和安全知识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根据出行的距离、时间、人数等因素，选择合适的交通工具，如汽车、公交车、地铁等。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583" r="8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292" r="62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833" r="1583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根据出行需求选择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在选择交通工具时，应考虑其安全性能，如车辆的刹车系统、气囊等配置情况。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考虑安全性能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不乘坐超载的交通工具，以确保自身和他人的安全。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避免超载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选择合适的交通工具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0608" b="306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649" b="96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检查交通工具安全性能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检查车辆状况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在乘坐汽车等交通工具前，应检查车况，如刹车、转向、轮胎等是否正常。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查看安全设施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检查交通工具上的安全设施是否齐全，如安全带、灭火器等是否完好有效。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注意周围环境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观察交通工具周围的环境是否存在安全隐患，如路面状况、天气情况等。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乘坐过程中的注意事项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严格按照交通信号灯的指示行驶，红灯停、绿灯行。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在黄灯闪烁时，应提前减速，做好停车准备。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不要抱有侥幸心理，强行通过已经变为红灯的路口。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17" r="41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遵守交通规则，不闯红灯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根据车速和前车的行驶情况，保持足够的安全距离。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5958" r="595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在高速公路等快速道路上行驶时，应适当加大安全距离。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遇到前方车辆突然减速或停车时，应及时采取制动措施，避免追尾事故。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保持安全距离，避免追尾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5000" r="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在行驶过程中，注意留意路边行人、非机动车等交通参与者的动态，确保行车安全。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时刻关注前方路况，提前预判可能出现的危险情况。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通过后视镜和侧视镜观察后方和侧方车辆动态，确保变道和超车安全。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注意观察路况和周围环境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应对突发情况的措施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保持冷静，不要惊慌失措，以免加重伤势。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如果车辆可以移动，应将车辆移至安全区域，避免影响其他车辆通行。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遇到交通事故的处理方法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观察周围环境，判断是否存在危险，如起火、爆炸等。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及时报警并告知所处位置和事故情况，等待救援人员到来。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1875" r="1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5708" r="5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遇到恶劣天气的应对措施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如果遇到恶劣天气，应减速慢行，保持车距，避免急刹车和急转弯。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在雾天行驶时，应开启雾灯和近光灯，保持车速和车距，避免追尾事故。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在出行前了解天气预报，尽量避免在恶劣天气下出行。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在雨天行驶时，应注意积水深度和路面湿滑情况，避免车辆侧滑和熄火。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遇到紧急情况的逃生方法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在乘坐交通工具时，应提前了解安全出口和逃生通道的位置。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如果车门无法正常打开，应利用安全锤等工具破窗逃生。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遇到紧急情况时，应迅速向安全出口移动，不要惊慌失措或乱跑。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逃生后应远离事故现场，确保自身安全并及时报警。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https://d.book118.com/495234210200011102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2024-09-11T11:32:29.774</cp:lastPrinted>
  <dcterms:created xsi:type="dcterms:W3CDTF">2024-09-11T03:32:29Z</dcterms:created>
  <dcterms:modified xsi:type="dcterms:W3CDTF">2024-09-11T03:32:31Z</dcterms:modified>
</cp:coreProperties>
</file>