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369C1-6571-4E5D-B118-CB2A3BDF0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19927-7338-4821-9957-D384EE1DE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28115-D5E6-47A5-9098-927C2D83B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8B1CD-75B9-4F88-A62D-31A753F8C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E859F1-ACCA-4376-8347-9E8502E50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FFEB92-A746-4D06-9158-E926011B6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9E9EC7-A81A-40DF-B1C1-2365FBACB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BF802-1ED3-411E-A0CD-476B2DEA1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804E9-0041-47A8-B075-DF87EC5D1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54B3A-F23F-4D7D-8217-074FA1CA1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6332B-3364-49BA-9A83-3D8E9E63D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4004424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风疹健康教育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9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风疹概述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风疹的预防措施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风疹的治疗和用药指导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风疹的饮食指导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风疹的运动指导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5" name="圆角矩形 24"/>
          <p:cNvSpPr/>
          <p:nvPr>
            <p:custDataLst>
              <p:tags r:id="rId20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6" name="序号"/>
          <p:cNvSpPr txBox="1"/>
          <p:nvPr>
            <p:custDataLst>
              <p:tags r:id="rId21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7" name="标题"/>
          <p:cNvSpPr txBox="1"/>
          <p:nvPr>
            <p:custDataLst>
              <p:tags r:id="rId22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风疹的护理指导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风疹概述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风疹定义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风疹是由风疹病毒引起的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一种常见的病毒性传染病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通常通过飞沫传播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也可以通过接触感染者的分泌物传播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风疹的症状和表现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儿童期症状：发热、咳嗽、流涕、结膜炎、耳后淋巴结肿大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成人期症状：发热、全身倦怠、关节酸痛、耳痛、头痛、呕吐等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孕妇感染风疹可能导致胎儿畸形或死胎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实验室检查：血象正常或白细胞轻度减少，淋巴细胞增多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风疹的传播途径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空气飞沫传播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虫媒传播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1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直接接触传播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2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3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母婴传播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风疹的预防措施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避免接触风疹患者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风疹是一种高度传染性疾病，主要通过直接接触患者或病毒携带者传播。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避免接触风疹患者是预防风疹的最有效方法之一。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如果您接触到风疹患者或病毒携带者，请立即采取隔离措施，并尽快接受疫苗接种。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在公共场所，特别是在学校和医院等高风险区域，应该采取措施来减少患者与他人的接触。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风疹的预防措施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主动免疫：接种风疹减毒活疫苗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避免与风疹患者接触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孕妇预防接种疫苗预防风疹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被动免疫：接触风疹后2天内肌内注射丙种球蛋白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保持良好的个人卫生习惯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勤洗手：经常用肥皂和流动水洗手，或者使用含有至少60%酒精的洗手液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避免触摸眼睛、鼻子和嘴巴：尤其是当你的手不干净的时候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保持环境清洁：定期打扫卫生，清理灰尘和垃圾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避免接触感染源：如果知道有人感染了风疹，尽量避免与他们接触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风疹的治疗和用药指导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轻度风疹的治疗方法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皮肤瘙痒可使用抗组胺药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眼部症状可使用抗病毒眼药水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症状较轻无需特殊治疗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发热可使用解热镇痛药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重度风疹的治疗方法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住院治疗：对于重度风疹患者，通常需要住院治疗。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静脉注射：通过静脉注射药物，以帮助患者控制病情。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药物治疗：医生可能会开出一些药物，以帮助患者缓解症状。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护理：患者需要得到良好的护理，以帮助恢复健康。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https://d.book118.com/495240044240011113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1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风疹健康教育</vt:lpstr>
      <vt:lpstr>目录</vt:lpstr>
      <vt:lpstr>风疹概述</vt:lpstr>
      <vt:lpstr>风疹定义</vt:lpstr>
      <vt:lpstr>风疹的症状和表现</vt:lpstr>
      <vt:lpstr>风疹的传播途径</vt:lpstr>
      <vt:lpstr>风疹的预防措施</vt:lpstr>
      <vt:lpstr>避免接触风疹患者</vt:lpstr>
      <vt:lpstr>风疹的预防措施</vt:lpstr>
      <vt:lpstr>保持良好的个人卫生习惯</vt:lpstr>
      <vt:lpstr>风疹的治疗和用药指导</vt:lpstr>
      <vt:lpstr>轻度风疹的治疗方法</vt:lpstr>
      <vt:lpstr>重度风疹的治疗方法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2024-09-20T13:46:49.498</cp:lastPrinted>
  <dcterms:created xsi:type="dcterms:W3CDTF">2024-09-20T05:46:49Z</dcterms:created>
  <dcterms:modified xsi:type="dcterms:W3CDTF">2024-09-20T05:46:52Z</dcterms:modified>
</cp:coreProperties>
</file>