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9DAB6-ECE4-402D-9CDD-8173C83CE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17BAE-5D4A-49EE-8190-A95B127B1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43A03-3E55-4CAD-A63E-8EC6F2C35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E5F60-5A9C-4D69-91B2-D23B3B2F0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90CE8B-0E1A-495C-A50A-4A15F3277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92FFBC-9046-4B86-B215-64D421FCB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E3F38D-51EB-4221-9C91-E746E54AF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684AC-04E3-4869-9051-4BA658E3A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9F8BB-5074-4286-A115-4651A7B8D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3C16A-BB80-4FAE-9BBD-6E74705EE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AB0D8-9A2F-4C02-96B7-D86353D76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40132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81利用数据分析的营销管理策略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数据分析在营销管理中的应用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消费者画像与细分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营销效果评估与优化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数据驱动的产品创新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数据分析在营销管理中的应用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通过收集和分析消费者数据，形成具有代表性的消费者画像，包括年龄、性别、地域、职业、收入等维度，以深入了解目标消费者群体。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消费者画像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研究消费者的购买行为、消费习惯、品牌偏好等，以发现消费者的需求和痛点，为产品开发和营销策略提供依据。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通过问卷调查、访谈等方式收集消费者对产品或服务的评价，分析消费者的满意度和忠诚度，以及消费者对产品或服务的改进意见。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消费者满意度调查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了解消费者需求和行为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收集和分析市场数据，包括市场规模、增长率、市场份额等，以了解市场的发展趋势和潜在机会。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研究竞争对手的产品、价格、渠道、促销等策略，以及竞争对手的市场份额、增长速度等，以评估自身的竞争地位和优势。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行业洞察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深入了解所在行业的政策环境、技术发展趋势、供应链情况等，以把握行业发展的脉搏和潜在风险。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评估市场趋势和竞争态势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92" r="69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基于消费者画像和市场趋势分析，选择具有潜力的目标市场，制定针对性的营销策略。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根据消费者需求和行为分析，明确产品的目标用户群体和差异化特点，进行精准的产品定位。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综合运用产品、价格、渠道和促销等营销手段，制定符合目标市场和产品定位的营销组合策略。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建立科学的评估体系，对营销策略的执行效果进行定期评估和调整，以实现营销目标的最大化。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制定营销策略和方案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包括企业内部的销售数据、客户数据、产品数据等。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内部数据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包括市场研究数据、竞争对手数据、社交媒体数据等。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外部数据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如数据库中的表格数据。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结构化数据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如文本、图像、音频、视频等。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非结构化数据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确定数据来源和类型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去除重复、错误或无效的数据，确保数据的准确性和一致性。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042" r="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对数据进行分类、排序、分组等操作，以便更好地分析和挖掘数据中的信息。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将数据转换为适合分析的格式或结构，如将数据从一种数据库格式转换为另一种格式。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数据清洗和整理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数据可视化与报告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利用图表、图像、动画等可视化工具将数据呈现出来，以便更直观地理解数据和分析结果。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数据报告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将分析结果以报告的形式呈现出来，包括数据的统计描述、趋势分析、预测等内容。报告应该清晰、简洁、易于理解，以便决策者能够快速了解分析结果并做出决策。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消费者画像与细分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特征提取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运用数据挖掘技术，从收集到的数据中提取出消费者的关键特征，如年龄、性别、地域、职业、收入等。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画像构建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基于提取的特征，构建消费者的画像，包括消费者的基本属性、消费能力、消费偏好、生活方式等方面的详细描述。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通过市场调研、用户调查、社交媒体分析等方式，收集消费者的基本信息、消费习惯、兴趣爱好等多维度数据。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构建消费者画像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细分标准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制定合适的细分标准，如人口统计特征、消费行为特征、心理特征等，确保每个细分群体具有相似的特征和需求。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在细分的基础上，结合企业的资源和能力，选择具有潜力的目标市场进行重点开发。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细分方法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根据消费者画像中的关键特征，采用聚类分析、分类分析等方法，将消费者划分为不同的细分群体。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消费者细分与定位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https://d.book118.com/495240132133011122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2024-09-25T20:53:05.799</cp:lastPrinted>
  <dcterms:created xsi:type="dcterms:W3CDTF">2024-09-25T12:53:05Z</dcterms:created>
  <dcterms:modified xsi:type="dcterms:W3CDTF">2024-09-25T12:53:07Z</dcterms:modified>
</cp:coreProperties>
</file>