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BD063-CC07-433A-A8FE-CC647A13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E3F72-345F-4A7D-979F-3C0B28B2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7ECB6-12D7-4DDE-97CE-C1F92841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B26B9-1882-494F-AA5C-89519F86B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437EE-AE12-4F6B-A3F2-B75CA4AC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89784-EB28-458F-AAB1-6323343F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BA322-3032-46A3-8A38-DB4A0303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6AB5B-96AE-4FB8-88EC-DA920008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C3F5A-4F6F-47C7-90AE-B7347FE4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07FA5-D6D7-4411-A477-056EF859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50FB0-DDBD-4A05-9426-70B5805A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034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新生儿及新生儿疾病患儿的护理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新生儿家庭护理指导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每天洗澡，保持皮肤清洁干燥，及时更换尿布。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47" r="53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维持适宜的室内温度，避免过热或过冷，可使用温度适宜的暖箱。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接触新生儿前应洗手，避免交叉感染，定期消毒婴儿用品。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提倡母乳喂养，按需哺乳，注意观察宝宝吞咽和吸吮情况。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5" r="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如需人工喂养，选择适合宝宝的配方奶，注意奶量和喂养时间。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新生儿出生后数天内应开始补充维生素D，以预防佝偻病。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补充维生素D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80" b="180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2" b="290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每周测量体重，观察体重增长是否正常。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身高和头围测量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定期测量身高和头围，评估宝宝的生长状况。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早期发展促进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与宝宝进行互动，进行适当的早期教育，促进智力发展。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新生儿常见疾病及护理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新生儿黄疸分为生理性和病理性两类，生理性黄疸通常在出生后2-3天出现，1周左右自行消退；病理性黄疸则需要及时就医，以免影响宝宝的神经系统发育。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新生儿肺炎通常由感染引起，表现为咳嗽、气促、发热等症状。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新生儿肺炎分为吸入性和感染性两类，吸入性肺炎通常与喂养不当或异物吸入有关，而感染性肺炎则由病毒或细菌感染引起。治疗上需要保持呼吸道通畅、控制感染、对症治疗等。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24" r="31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04" r="2220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新生儿腹泻表现为大便次数增多、形状改变，可能与喂养不当、感染等因素有关。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腹泻可能导致宝宝营养不良、脱水等严重后果，需要及时调整喂养方式、补充水分和电解质，严重时需就医治疗。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https://d.book118.com/495240343012011111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2024-09-16T16:53:15.557</cp:lastPrinted>
  <dcterms:created xsi:type="dcterms:W3CDTF">2024-09-16T08:53:15Z</dcterms:created>
  <dcterms:modified xsi:type="dcterms:W3CDTF">2024-09-16T08:53:17Z</dcterms:modified>
</cp:coreProperties>
</file>