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D00D8-005B-4E4F-B8AD-6414D84F1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2D120-05D0-4BC6-9688-9E2C69542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B780E-A3FB-4F23-950B-DF8D1E50B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B7BCA-58D5-42AF-AAB8-7C1C74BD9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42ED15-9A6C-4DAB-95D0-DC0381081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155C6A-46FF-45AA-9437-FC730A327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E86BE-1C81-41E7-8289-6E2BF848F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B0FBA-AB52-49EC-A3A3-A556EA72B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423C2-CFE8-44B8-8975-7C752FCBB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D1CAB-5569-480A-B141-87142DDF2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08B7B-97CA-48AC-83A4-A5009F7FB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4211113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电商活动策划方案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960E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活动时间安排与执行计划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375" r="34375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近年来，电商行业持续增长，市场规模不断扩大。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各大电商平台竞争激烈，价格战、促销战成为常态。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个性化、智能化、社交化成为电商行业的发展趋势。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当前电商市场分析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针对不同年龄层次的消费者，提供符合其需求的产品和服务。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针对不同消费能力的人群，制定差异化的价格策略和促销方案。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针对不同地域的消费者，提供符合当地文化和消费习惯的产品和服务。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通过活动策划，提升电商平台的销售额和用户活跃度。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提高销售额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通过活动宣传，提高电商品牌的知名度和美誉度。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通过优质的服务和产品，增强用户的忠诚度和黏性。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增加用户黏性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预期活动效果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狂欢购物节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品质生活节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独家优惠季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积分翻倍活动，消费者在活动期间购买商品，可以获得双倍积分，积分可以在下次购物时抵扣现金。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满额赠品活动，消费者在活动期间购买指定金额的商品，可以获得精美赠品一份。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限时抢购活动，设置多个时间段，每个时间段提供不同的折扣或优惠，吸引消费者在规定时间内抢购。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创意构思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狂欢购物节主题与限时抢购创意高度契合，能够吸引大量消费者在短时间内集中购买。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品质生活节主题与积分翻倍创意相辅相成，强调消费者的长期忠诚度和品质生活态度。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独家优惠季主题与满额赠品创意相互呼应，通过提供额外的优惠和赠品吸引消费者购买更多商品。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主题与创意的契合度分析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活动形式与内容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通过设置特定的折扣时段，吸引消费者在规定时间内购买。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限时折扣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消费者在购买指定金额的商品时，可获得额外的赠品或优惠。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满额赠品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鼓励消费者邀请亲友一起购买，达到一定人数即可享受优惠价格。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拼团活动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消费者通过积累积分，可兑换商品或优惠券，增加用户粘性。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积分兑换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线上活动形式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90" r="1749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线下活动形式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在实体店内开展促销活动，吸引顾客进店购物。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组织消费者参加产品体验活动，提高品牌认知度。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针对会员提供专属优惠和特权，提升会员忠诚度。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组织社区内的居民一起购买，享受团购优惠。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实体店促销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线下体验活动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会员特权活动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社区团购活动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消费者参与活动有机会获得丰厚奖品，增加活动趣味性。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抽奖环节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问答互动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用户分享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DIY创作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设置与商品相关的问题，鼓励消费者回答，增加互动性。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鼓励消费者分享购物体验或晒单，提高口碑传播。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提供DIY素材，让消费者自行创作并展示，激发创造力。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https://d.book118.com/495242111134011121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2024-09-24T12:14:48.481</cp:lastPrinted>
  <dcterms:created xsi:type="dcterms:W3CDTF">2024-09-24T04:14:48Z</dcterms:created>
  <dcterms:modified xsi:type="dcterms:W3CDTF">2024-09-24T04:14:50Z</dcterms:modified>
</cp:coreProperties>
</file>