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F4148-4299-4D4C-A9FB-40C75B486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FD573-102D-4046-9C53-16E8324AE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175F1-A745-4E4D-9DFC-21C6939FB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B32CC-B1F8-4EF4-AA6F-5E78E46E2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05277B-CAAB-48CA-AB99-9C604894A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90F557-C64F-4F4B-93B2-418D58C13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22B84D-4171-45D9-B69A-6FB92AA93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DC422E-6039-4D10-BEE2-82AC84418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4E6166-71E7-44AD-BC23-DB2003193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BC04D-61D4-422E-9300-3F304CD99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2B656-36D4-4093-97C7-AC31DB586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242130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对口支援个人PPT\n## 1.护理对口支援的基本概念与意义\n### 1.1护理对口支援的定义与背景\n### 1.2护理对口支援的重要性及意义\n### 1.3护理对口支援的实施策略与途径\n## 2.护理对口支援的政策与法规\n### 2.1国家护理对口支援政策的发展历程\n### 2.2护理对口支援的相关法律法规\n### 2.3护理对口支援的政策执行与监管\n## 3.护理对口支援的组织与管理\n### 3.1护理对口支援的组织架构与职责\n### 3.2护理对口支援的工作流程与机制\n### 3.3护理对口支援的资源配置与保障\n## 4.护理对口支援的实践与案例\n### 4.1护理对口支援的实践经验与教训\n### 4.2护理对口支援的成功案例与分析\n### 4.3护理对口支援的改进措施与建议\n## 5.护理对口支援的效果评估与反馈\n### 5.1护理对口支援的效果评估方法与标准\n### 5.2护理对口支援的效果评估结果与反馈\n### 5.3护理对口支援的持续改进与优化\n## 6.护理对口支援的未来展望与挑战\n### 6.1护理对口支援的发展趋势与机遇\n### 6.2护理对口支援面临的挑战与问题\n### 6.3护理对口支援的未来发展策略与建议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护理对口支援个人PPT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护理对口支援的基本概念与意义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护理对口支援是一种医疗援助形式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贫困地区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边远地区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的医疗机构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技术支援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人才培养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资金支持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护理对口支援的背景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地域辽阔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，医疗资源分布不均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一些地区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医疗水平较低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，无法满足群众需求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国家提出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健康中国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战略，要求提高医疗服务能力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护理对口支援的定义与背景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护理对口支援的重要性及意义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护理对口支援的重要性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贫困地区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边远地区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的医疗服务水平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医疗资源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的均衡分配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人民群众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的基本医疗服务需求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护理对口支援的意义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社会主义优越性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，缩小地域差距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医疗服务能力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，降低疾病负担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民族团结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，维护社会稳定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护理对口支援的实施策略与途径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护理对口支援的实施策略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关系，实现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人才培养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当地医疗水平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诊疗水平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护理对口支援的途径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定期支援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短期培训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远程医疗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在线诊断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资金援助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，改善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医疗设施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设备条件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护理对口支援的政策与法规</a:t>
            </a:r>
            <a:endParaRPr/>
          </a:p>
        </p:txBody>
      </p:sp>
      <p:sp>
        <p:nvSpPr>
          <p:cNvPr id="27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护理对口支援政策的起源</a:t>
                </a:r>
                <a:endParaRPr/>
              </a:p>
            </p:txBody>
          </p:sp>
          <p:sp>
            <p:nvSpPr>
              <p:cNvPr id="2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，我国开始实施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医疗卫生支援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80年代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，国家提出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扶贫开发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战略，护理对口支援成为重要内容</a:t>
                </a:r>
                <a:endParaRPr/>
              </a:p>
            </p:txBody>
          </p:sp>
          <p:sp>
            <p:nvSpPr>
              <p:cNvPr id="2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护理对口支援政策的发展</a:t>
                </a:r>
                <a:endParaRPr/>
              </a:p>
            </p:txBody>
          </p:sp>
          <p:sp>
            <p:nvSpPr>
              <p:cNvPr id="2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，国家实施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健康中国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战略，护理对口支援政策得到加强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近年来，国家加大对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贫困地区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边远地区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的护理对口支援力度</a:t>
                </a:r>
                <a:endParaRPr/>
              </a:p>
            </p:txBody>
          </p:sp>
          <p:sp>
            <p:nvSpPr>
              <p:cNvPr id="2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国家护理对口支援政策的发展历程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护理对口支援的法律法规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《中华人民共和国基本医疗卫生法》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《中华人民共和国卫生健康促进法》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《医疗卫生支援工作条例》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法律法规的主要内容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护理对口支援的原则和任务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护理对口支援的组织和管理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护理对口支援的保障和监管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护理对口支援的相关法律法规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护理对口支援的政策执行与监管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护理对口支援政策的执行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国家卫生健康委员会负责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政策制定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地方政府负责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医疗机构负责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项目实施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成果评估</a:t>
                </a:r>
                <a:endParaRPr/>
              </a:p>
            </p:txBody>
          </p:sp>
          <p:pic>
            <p:nvPicPr>
              <p:cNvPr id="3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护理对口支援的监管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国家卫生健康委员会负责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政策监管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效果评估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地方政府负责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资金使用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项目进度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的监管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医疗机构负责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的监管</a:t>
                </a:r>
                <a:endParaRPr/>
              </a:p>
            </p:txBody>
          </p:sp>
          <p:pic>
            <p:nvPicPr>
              <p:cNvPr id="3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护理对口支援的组织与管理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护理对口支援的组织架构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国家卫生健康委员会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牵头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，负责政策制定和组织实施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地方政府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，负责政策支持和资源保障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，负责项目开发和成果评估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护理对口支援的职责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国家卫生健康委员会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制定政策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监管评估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地方政府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监管项目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人才培养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护理对口支援的组织架构与职责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护理对口支援的工作流程与机制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护理对口支援的工作流程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：了解受援地区的医疗需求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项目设计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：制定对口支援计划和方案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项目实施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：开展技术支援、人才培养和资金支持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效果评估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：评估对口支援成果和效益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护理对口支援的机制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政府主导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：政府负责政策制定和资源保障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市场参与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：鼓励社会力量参与对口支援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创新驱动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：探索新的护理对口支援模式和途径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护理对口支援的资源配置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人力资源：提供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技术人才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物资资源：提供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资金资源：提供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项目资金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人才培养资金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护理对口支援的保障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政策保障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：制定对口支援政策，提供政策支持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组织保障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：建立对口支援组织，提供组织保障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监管保障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：加强政策监管，确保资金使用和项目进度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护理对口支援的资源配置与保障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https://d.book118.com/495242130010011110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护理对口支援个人PPT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2024-09-15T02:28:27.706</cp:lastPrinted>
  <dcterms:created xsi:type="dcterms:W3CDTF">2024-09-14T18:28:27Z</dcterms:created>
  <dcterms:modified xsi:type="dcterms:W3CDTF">2024-09-14T18:28:29Z</dcterms:modified>
</cp:coreProperties>
</file>