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897787-5591-484D-AD48-47B426664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684C5-5548-4C95-9979-E098000DB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7AF8AA-C321-4F9C-AB20-CE5D5DDDDD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081D75-851D-40EA-A320-A61828167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14D171-6272-4EAA-95D3-4F19F307E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49ED2C-1E6E-4BED-B56E-A28BAEA4A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EC90AC-A8F2-4937-95CE-4F00A41E4F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3CD9DF-BDAF-485B-ADB5-567B479AD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A916ED-DFF5-4375-B1B3-4A7253914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33357-3F31-43C9-B83A-869B01569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2DCA28-75F5-4BFB-9EF8-A542CF908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2430023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智慧农业技术的自动化与机器人应用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自动化技术在智慧农业中应用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机器人技术在智慧农业中应用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智慧农业中自动化与机器人应用案例分析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智慧农业是集成物联网、大数据、人工智能等现代技术，实现农业生产全过程智能化、精细化管理的现代农业形态。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随着科技的不断进步，智慧农业将向更高程度的自动化、智能化发展，形成农业生产、管理、销售等全链条的数字化、网络化、智能化。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智慧农业定义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感知层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智慧农业技术体系架构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利用物联网技术，通过传感器、摄像头等设备实时采集农业生产环境参数、作物生长状况等信息。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对传输来的数据进行存储、处理和分析，提取有价值的信息。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通过有线或无线传输技术，将感知层采集的数据实时传输到数据中心。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基于数据层提供的信息，开发各类智慧农业应用，如智能灌溉、精准施肥、病虫害预警等。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我国智慧农业发展迅速，已在多个领域取得显著成果，如智能温室、无人机植保、精准农业等。政府也出台了一系列政策措施，推动智慧农业的发展。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8333" r="2833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发达国家如美国、欧洲等，在智慧农业领域的研究和应用起步较早，已形成了较为完善的产业链和技术体系。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发展前景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随着全球人口增长和耕地资源的日益紧张，智慧农业将成为未来农业发展的重要方向。通过提高农业生产效率和质量，智慧农业将有助于解决全球粮食安全问题，同时推动农业产业的转型升级。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国内外发展现状与前景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自动化技术在智慧农业中应用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温度传感器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湿度传感器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光照传感器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pH值传感器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8093" r="1809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6744" b="1674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9730" r="1973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监测土壤和空气温度，为作物生长提供适宜的环境。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检测土壤湿度和空气湿度，实现精准灌溉。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测量光照强度和光谱分布，为植物生长提供合适的光照条件。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监测土壤酸碱度，指导施肥和土壤改良。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自动化控制系统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自动灌溉系统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根据土壤湿度、气象数据等参数，自动调节灌溉水量和时间。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温室环境控制系统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自动调节温室内的温度、湿度、光照等参数，为作物生长创造最佳环境。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农业机械自动控制系统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实现农业机械的自动驾驶、自动播种、自动施肥等功能，提高农业生产效率。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通过管道系统，将水肥直接输送到作物根部，减少水肥浪费。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滴灌技术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喷灌技术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水肥一体化技术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测土配方施肥技术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利用喷头将水喷洒在作物上，适用于大面积农田灌溉。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将灌溉和施肥相结合，根据作物需求精准配送水肥，提高水肥利用效率。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通过土壤检测，了解土壤养分状况，制定针对性的施肥方案，提高作物产量和品质。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精准灌溉与施肥技术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机器人技术在智慧农业中应用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农业无人机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农业无人机配备高清摄像头和多光谱传感器，可快速获取农田信息，用于作物状态监测、病虫害识别和精准施药。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采摘机器人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这类机器人通过图像识别和机器学习技术，能够识别并采摘成熟果实，提高采摘效率和质量。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自主导航机器人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这类机器人利用先进的导航系统和传感器，能够在农田中自主行驶，执行播种、施肥、除草等任务。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机器人种类及功能介绍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机器人可以连续工作，不受疲劳和天气影响，从而提高农业生产效率。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降低生产成本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通过机器人自动化作业，可以减少人力成本，同时降低农药和化肥的使用量，减少环境污染。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提升农产品质量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机器人可以精确执行农业生产任务，如精准施肥和施药，从而提高农产品质量和产量。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机器人在农业生产中作用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https://d.book118.com/495243002300011044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2024-09-07T07:12:04.990</cp:lastPrinted>
  <dcterms:created xsi:type="dcterms:W3CDTF">2024-09-06T23:12:05Z</dcterms:created>
  <dcterms:modified xsi:type="dcterms:W3CDTF">2024-09-06T23:12:07Z</dcterms:modified>
</cp:coreProperties>
</file>