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4C3E6-78C4-4D62-BAC2-221D9B14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04741-4F00-4965-9D91-E7BBD4F37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0DDB1-1FDE-4B82-A388-8B615A185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7E310-D09C-456C-97BD-9334F295F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51E069-C96B-4244-8C67-FDAFF5912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71BFC3-6982-432A-B307-AE0C0EC2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D97AA9-00A7-4C93-A30D-09BEDD4C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FB57D-3767-4E5C-A0AD-D29ADE6D9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9F710-B522-4F73-881A-6AED2C58D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56F70-45B5-465D-B5FF-FB47A3F0B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9969D-D243-4350-91FC-55D9685C4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431012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售后工程师故障原因分析培训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故障现象识别与分类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故障原因分析方法与工具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团队协作与沟通技巧在故障处理中应用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65" r="309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售后工程师角色定位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他们需要具备扎实的专业知识、良好的沟通能力和快速解决问题的能力，以确保客户满意度和企业形象。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售后工程师是企业售后服务团队的核心成员，负责处理客户反馈的产品问题和技术支持需求。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通过故障原因分析，可以及时发现产品设计和生产过程中的潜在问题，为企业改进产品和提高质量提供依据。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有效的故障原因分析能够降低维修成本和时间，提高客户满意度和忠诚度。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682" r="196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9682" r="1968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准确分析故障原因是解决问题的关键，能够帮助售后工程师迅速定位问题并采取有效措施。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故障原因分析重要性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41" b="1774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11" r="15211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942" r="2494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47" r="1604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培养售后工程师具备独立分析故障原因的能力，能够熟练运用各种工具和方法进行故障排查。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提高售后工程师的沟通技巧和客户服务意识，使其能够更好地与客户沟通并解决问题。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通过实际案例分析，让售后工程师了解常见故障类型和处理方法，提高应对复杂问题的能力。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增强售后工程师的团队协作精神和创新意识，为企业打造高效、专业的售后服务团队奠定基础。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故障现象识别与分类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29606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1110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2614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4033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5537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88286" y="3266375"/>
            <a:ext cx="1067181" cy="1387446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7315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5811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4392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069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1651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常见故障现象介绍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设备无法启动或异常关机</a:t>
            </a:r>
          </a:p>
        </p:txBody>
      </p:sp>
      <p:sp>
        <p:nvSpPr>
          <p:cNvPr id="37" name="AutoShape 37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显示屏出现花屏、黑屏等异常</a:t>
            </a:r>
          </a:p>
        </p:txBody>
      </p:sp>
      <p:sp>
        <p:nvSpPr>
          <p:cNvPr id="39" name="AutoShape 39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网络连接不稳定或中断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性能下降，运行速度变慢</a:t>
            </a:r>
          </a:p>
        </p:txBody>
      </p:sp>
      <p:sp>
        <p:nvSpPr>
          <p:cNvPr id="43" name="AutoShape 4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发出异常声响或震动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75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软件系统崩溃或频繁出错</a:t>
            </a:r>
          </a:p>
        </p:txBody>
      </p:sp>
      <p:sp>
        <p:nvSpPr>
          <p:cNvPr id="47" name="Freeform 47"/>
          <p:cNvSpPr/>
          <p:nvPr/>
        </p:nvSpPr>
        <p:spPr>
          <a:xfrm>
            <a:off x="1175394" y="3545671"/>
            <a:ext cx="492965" cy="492965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780772" y="3592485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31934" y="3533674"/>
            <a:ext cx="481434" cy="481434"/>
          </a:xfrm>
          <a:custGeom>
            <a:rect l="l" t="t" r="r" b="b"/>
            <a:pathLst>
              <a:path w="304800" h="304800">
                <a:moveTo>
                  <a:pt x="198120" y="121920"/>
                </a:moveTo>
                <a:lnTo>
                  <a:pt x="198120" y="0"/>
                </a:lnTo>
                <a:lnTo>
                  <a:pt x="45720" y="182880"/>
                </a:lnTo>
                <a:lnTo>
                  <a:pt x="106680" y="182880"/>
                </a:lnTo>
                <a:lnTo>
                  <a:pt x="106680" y="304800"/>
                </a:lnTo>
                <a:lnTo>
                  <a:pt x="259080" y="121920"/>
                </a:lnTo>
                <a:lnTo>
                  <a:pt x="19812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929869" y="3526741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515734" y="3526741"/>
            <a:ext cx="495300" cy="49530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102455" y="35267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00" r="171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483" b="1748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故障现象识别方法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通过直接观察设备外观、指示灯等来判断故障现象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通过听设备运转声音来判断是否存在异常声响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通过闻设备气味来判断是否有烧焦等异味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通过触摸设备外壳等来判断是否存在过热等现象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听诊法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闻诊法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触诊法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硬件故障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软件故障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网络故障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其他故障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故障分类及处理流程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926" r="199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包括电源故障、主板故障、显示器故障等，需进行相应硬件维修或更换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包括操作系统故障、应用软件故障等，需进行相应软件调试或重新安装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包括网络连接故障、网络配置故障等，需进行相应网络排查和修复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如环境因素导致的故障等，需进行相应环境调整或改善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故障原因分析方法与工具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明确故障现象，收集相关信息。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针对每个原因，制定相应的解决措施。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通过头脑风暴、鱼骨图等方法，分析可能导致故障的各种原因。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实施解决措施后，验证故障是否得到解决。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故障树分析法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构造故障树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将系统故障作为顶事件，逐层向下分析，找出导致顶事件发生的全部直接原因和间接原因，并用逻辑门表示它们之间的逻辑关系。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通过对故障树进行简化、模块化等处理，识别出导致系统故障的最小割集和关键重要度。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根据故障树中各事件发生的概率，计算顶事件发生的概率和重要度指标。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根据分析结果，制定相应的预防、维修和保障措施。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https://d.book118.com/495243101200011110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2024-09-15T18:53:05.493</cp:lastPrinted>
  <dcterms:created xsi:type="dcterms:W3CDTF">2024-09-15T10:53:05Z</dcterms:created>
  <dcterms:modified xsi:type="dcterms:W3CDTF">2024-09-15T10:53:07Z</dcterms:modified>
</cp:coreProperties>
</file>